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0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40ED8E-4B75-F346-BDDA-58293C2EEE82}"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141569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ED8E-4B75-F346-BDDA-58293C2EEE82}"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344462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ED8E-4B75-F346-BDDA-58293C2EEE82}"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184151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0ED8E-4B75-F346-BDDA-58293C2EEE82}"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70097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ED8E-4B75-F346-BDDA-58293C2EEE82}"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44433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40ED8E-4B75-F346-BDDA-58293C2EEE82}"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414718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40ED8E-4B75-F346-BDDA-58293C2EEE82}" type="datetimeFigureOut">
              <a:rPr lang="en-US" smtClean="0"/>
              <a:t>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97528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0ED8E-4B75-F346-BDDA-58293C2EEE82}" type="datetimeFigureOut">
              <a:rPr lang="en-US" smtClean="0"/>
              <a:t>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227057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ED8E-4B75-F346-BDDA-58293C2EEE82}" type="datetimeFigureOut">
              <a:rPr lang="en-US" smtClean="0"/>
              <a:t>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9144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ED8E-4B75-F346-BDDA-58293C2EEE82}"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96679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ED8E-4B75-F346-BDDA-58293C2EEE82}"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1E3AC-837F-E749-8C37-F2748662F66C}" type="slidenum">
              <a:rPr lang="en-US" smtClean="0"/>
              <a:t>‹#›</a:t>
            </a:fld>
            <a:endParaRPr lang="en-US"/>
          </a:p>
        </p:txBody>
      </p:sp>
    </p:spTree>
    <p:extLst>
      <p:ext uri="{BB962C8B-B14F-4D97-AF65-F5344CB8AC3E}">
        <p14:creationId xmlns:p14="http://schemas.microsoft.com/office/powerpoint/2010/main" val="3780392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ED8E-4B75-F346-BDDA-58293C2EEE82}" type="datetimeFigureOut">
              <a:rPr lang="en-US" smtClean="0"/>
              <a:t>1/21/14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1E3AC-837F-E749-8C37-F2748662F66C}" type="slidenum">
              <a:rPr lang="en-US" smtClean="0"/>
              <a:t>‹#›</a:t>
            </a:fld>
            <a:endParaRPr lang="en-US"/>
          </a:p>
        </p:txBody>
      </p:sp>
    </p:spTree>
    <p:extLst>
      <p:ext uri="{BB962C8B-B14F-4D97-AF65-F5344CB8AC3E}">
        <p14:creationId xmlns:p14="http://schemas.microsoft.com/office/powerpoint/2010/main" val="2195081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pPr algn="l"/>
            <a:r>
              <a:rPr lang="en-US" sz="2900" dirty="0" smtClean="0"/>
              <a:t>“There is a story – whether true or myth, it is characteristic of him – that when Thomas Edison was working on improving his first light bulb, he handed a finished bulb to a young helper, who nervously carried it upstairs step by step. At the last moment, the boy dropped it. The whole team had to work another 24 hours to make another bulb. Edison looked around then handed it to the same boy. The gesture probably changed the boy’s life. Edison knew more than the bulb was at stake.”</a:t>
            </a:r>
            <a:br>
              <a:rPr lang="en-US" sz="2900" dirty="0" smtClean="0"/>
            </a:br>
            <a:r>
              <a:rPr lang="en-US" sz="2900" dirty="0" smtClean="0"/>
              <a:t/>
            </a:r>
            <a:br>
              <a:rPr lang="en-US" sz="2900" dirty="0" smtClean="0"/>
            </a:br>
            <a:r>
              <a:rPr lang="en-US" sz="2900" dirty="0" smtClean="0"/>
              <a:t>James Newton, Uncommon Friends.</a:t>
            </a:r>
            <a:br>
              <a:rPr lang="en-US" sz="2900" dirty="0" smtClean="0"/>
            </a:br>
            <a:r>
              <a:rPr lang="en-US" sz="2400" dirty="0" smtClean="0"/>
              <a:t>Teachers possess the power to kindle </a:t>
            </a:r>
            <a:r>
              <a:rPr lang="en-US" sz="2400" dirty="0" err="1" smtClean="0"/>
              <a:t>creativity..or</a:t>
            </a:r>
            <a:r>
              <a:rPr lang="en-US" sz="2400" dirty="0" smtClean="0"/>
              <a:t> extinguish it</a:t>
            </a:r>
            <a:br>
              <a:rPr lang="en-US" sz="2400" dirty="0" smtClean="0"/>
            </a:br>
            <a:r>
              <a:rPr lang="en-US" sz="2400" dirty="0" smtClean="0"/>
              <a:t>Teachers possess the power to make the classroom </a:t>
            </a:r>
            <a:r>
              <a:rPr lang="en-US" sz="2400" dirty="0" smtClean="0"/>
              <a:t>secure/</a:t>
            </a:r>
            <a:r>
              <a:rPr lang="en-US" sz="2400" dirty="0" err="1" smtClean="0"/>
              <a:t>friendly</a:t>
            </a:r>
            <a:r>
              <a:rPr lang="en-US" sz="2400" dirty="0" err="1" smtClean="0"/>
              <a:t>..or</a:t>
            </a:r>
            <a:r>
              <a:rPr lang="en-US" sz="2400" dirty="0" smtClean="0"/>
              <a:t/>
            </a:r>
            <a:br>
              <a:rPr lang="en-US" sz="2400" dirty="0" smtClean="0"/>
            </a:br>
            <a:r>
              <a:rPr lang="en-US" sz="2400" dirty="0"/>
              <a:t> </a:t>
            </a:r>
            <a:r>
              <a:rPr lang="en-US" sz="2400" dirty="0" smtClean="0"/>
              <a:t>    make it a nightmare</a:t>
            </a:r>
            <a:br>
              <a:rPr lang="en-US" sz="2400" dirty="0" smtClean="0"/>
            </a:br>
            <a:r>
              <a:rPr lang="en-US" sz="2400" dirty="0" smtClean="0"/>
              <a:t>Teachers possess the power to make </a:t>
            </a:r>
            <a:r>
              <a:rPr lang="en-US" sz="2400" smtClean="0"/>
              <a:t>a difference…</a:t>
            </a:r>
            <a:endParaRPr lang="en-US" sz="2400" dirty="0"/>
          </a:p>
        </p:txBody>
      </p:sp>
    </p:spTree>
    <p:extLst>
      <p:ext uri="{BB962C8B-B14F-4D97-AF65-F5344CB8AC3E}">
        <p14:creationId xmlns:p14="http://schemas.microsoft.com/office/powerpoint/2010/main" val="741050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103</Words>
  <Application>Microsoft Macintosh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“There is a story – whether true or myth, it is characteristic of him – that when Thomas Edison was working on improving his first light bulb, he handed a finished bulb to a young helper, who nervously carried it upstairs step by step. At the last moment, the boy dropped it. The whole team had to work another 24 hours to make another bulb. Edison looked around then handed it to the same boy. The gesture probably changed the boy’s life. Edison knew more than the bulb was at stake.”  James Newton, Uncommon Friends. Teachers possess the power to kindle creativity..or extinguish it Teachers possess the power to make the classroom secure/friendly..or      make it a nightmare Teachers possess the power to make a difference…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is a story – whether true or myth, it is characteristic of him – that when Thomas Edison was working on improving his first light bulb, he handed a finished bulb to a young helper, who nervously carried it upstairs step by step. At the last moment, the boy dropped it. The whole team had to work another 24 hours to make another bulb. Edison looked around then handed it to the same boy. The gesture probably changed the boy’s life. Edison knew more than the bulb was at stake.”  James Newton, Uncommon Friends. Teachers possess the power to kindle creativity..or extinguish it Teachers possess the power to make the classroom secure/friendly..or      make it a nightmare</dc:title>
  <dc:creator>Information Services</dc:creator>
  <cp:lastModifiedBy>Information Services</cp:lastModifiedBy>
  <cp:revision>2</cp:revision>
  <dcterms:created xsi:type="dcterms:W3CDTF">2014-01-22T01:09:07Z</dcterms:created>
  <dcterms:modified xsi:type="dcterms:W3CDTF">2014-01-22T01:16:17Z</dcterms:modified>
</cp:coreProperties>
</file>