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9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99C7F-6EEA-974A-A9B2-7F66C3EC5282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6C71E-88BA-FA42-8B81-AD8A72C3A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1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B709F5-7923-3C41-97E6-4BF9A23D196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6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7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222E-97D4-DB42-B4FD-40EDFA3672FE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A04A-A4D2-5C49-A694-A60EC9C08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4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46482"/>
            <a:ext cx="7543800" cy="1295400"/>
          </a:xfrm>
        </p:spPr>
        <p:txBody>
          <a:bodyPr/>
          <a:lstStyle/>
          <a:p>
            <a:pPr eaLnBrk="1" hangingPunct="1"/>
            <a:r>
              <a:rPr lang="en-US" sz="3400" dirty="0">
                <a:latin typeface="Arial" charset="0"/>
                <a:ea typeface="ＭＳ Ｐゴシック" charset="0"/>
                <a:cs typeface="ＭＳ Ｐゴシック" charset="0"/>
              </a:rPr>
              <a:t>Preview: Cognitive Development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5863"/>
            <a:ext cx="9144000" cy="1100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19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190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76962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>
              <a:buFontTx/>
              <a:buAutoNum type="arabicParenBoth"/>
            </a:pPr>
            <a:r>
              <a:rPr lang="en-US" sz="2200" dirty="0">
                <a:latin typeface="Times New Roman" charset="0"/>
              </a:rPr>
              <a:t>In your opinion, what are some challenges in teaching your developmental group?</a:t>
            </a:r>
          </a:p>
          <a:p>
            <a:pPr algn="l">
              <a:buFontTx/>
              <a:buAutoNum type="arabicParenBoth"/>
            </a:pPr>
            <a:r>
              <a:rPr lang="en-US" sz="2200" dirty="0">
                <a:latin typeface="Times New Roman" charset="0"/>
              </a:rPr>
              <a:t>To what extent does your content area/concentration require students to think </a:t>
            </a:r>
            <a:r>
              <a:rPr lang="en-US" sz="2200" i="1" dirty="0">
                <a:latin typeface="Times New Roman" charset="0"/>
              </a:rPr>
              <a:t>abstractly, hypothetically, </a:t>
            </a:r>
            <a:r>
              <a:rPr lang="en-US" sz="2200" dirty="0">
                <a:latin typeface="Times New Roman" charset="0"/>
              </a:rPr>
              <a:t>and/or </a:t>
            </a:r>
            <a:r>
              <a:rPr lang="en-US" sz="2200" i="1" dirty="0">
                <a:latin typeface="Times New Roman" charset="0"/>
              </a:rPr>
              <a:t>of others?</a:t>
            </a:r>
          </a:p>
          <a:p>
            <a:pPr algn="l">
              <a:buFontTx/>
              <a:buAutoNum type="arabicParenBoth"/>
            </a:pPr>
            <a:r>
              <a:rPr lang="en-US" sz="2200" dirty="0">
                <a:latin typeface="Times New Roman" charset="0"/>
              </a:rPr>
              <a:t>At what age do you think it is appropriate to ask students to think think </a:t>
            </a:r>
            <a:r>
              <a:rPr lang="en-US" sz="2200" i="1" dirty="0">
                <a:latin typeface="Times New Roman" charset="0"/>
              </a:rPr>
              <a:t>abstractly, hypothetically, </a:t>
            </a:r>
            <a:r>
              <a:rPr lang="en-US" sz="2200" dirty="0">
                <a:latin typeface="Times New Roman" charset="0"/>
              </a:rPr>
              <a:t>and/or </a:t>
            </a:r>
            <a:r>
              <a:rPr lang="en-US" sz="2200" i="1" dirty="0">
                <a:latin typeface="Times New Roman" charset="0"/>
              </a:rPr>
              <a:t>of others?</a:t>
            </a:r>
            <a:endParaRPr lang="en-US" sz="2200" i="1" u="sng" dirty="0">
              <a:latin typeface="Times New Roman" charset="0"/>
            </a:endParaRPr>
          </a:p>
          <a:p>
            <a:pPr algn="l"/>
            <a:endParaRPr lang="en-US" sz="2200" i="1" u="sng" dirty="0">
              <a:latin typeface="Times New Roman" charset="0"/>
            </a:endParaRPr>
          </a:p>
          <a:p>
            <a:pPr algn="l"/>
            <a:r>
              <a:rPr lang="en-US" sz="2200" i="1" u="sng" dirty="0">
                <a:latin typeface="Times New Roman" charset="0"/>
              </a:rPr>
              <a:t>Abstractly? Symbolically?</a:t>
            </a:r>
          </a:p>
          <a:p>
            <a:pPr algn="l"/>
            <a:r>
              <a:rPr lang="en-US" sz="2200" dirty="0">
                <a:latin typeface="Times New Roman" charset="0"/>
              </a:rPr>
              <a:t> </a:t>
            </a:r>
          </a:p>
          <a:p>
            <a:pPr algn="l"/>
            <a:r>
              <a:rPr lang="en-US" sz="2200" dirty="0">
                <a:latin typeface="Times New Roman" charset="0"/>
              </a:rPr>
              <a:t>3x = 9                              Read      Interpreting art, poems? </a:t>
            </a:r>
          </a:p>
          <a:p>
            <a:pPr algn="l"/>
            <a:endParaRPr lang="en-US" sz="2200" dirty="0">
              <a:latin typeface="Times New Roman" charset="0"/>
            </a:endParaRPr>
          </a:p>
          <a:p>
            <a:pPr algn="l"/>
            <a:endParaRPr lang="en-US" sz="2200" dirty="0">
              <a:latin typeface="Times New Roman" charset="0"/>
            </a:endParaRPr>
          </a:p>
          <a:p>
            <a:pPr algn="l"/>
            <a:endParaRPr lang="en-US" sz="2200" dirty="0">
              <a:latin typeface="Times New Roman" charset="0"/>
            </a:endParaRPr>
          </a:p>
          <a:p>
            <a:pPr algn="l"/>
            <a:r>
              <a:rPr lang="en-US" sz="2200" i="1" u="sng" dirty="0">
                <a:latin typeface="Times New Roman" charset="0"/>
              </a:rPr>
              <a:t>Hypothetically?</a:t>
            </a:r>
          </a:p>
          <a:p>
            <a:pPr algn="l"/>
            <a:r>
              <a:rPr lang="en-US" sz="2200" dirty="0">
                <a:latin typeface="Times New Roman" charset="0"/>
              </a:rPr>
              <a:t>If you were living during the Civil War, what would you do… </a:t>
            </a:r>
          </a:p>
          <a:p>
            <a:pPr algn="l"/>
            <a:r>
              <a:rPr lang="en-US" sz="2200" i="1" u="sng" dirty="0">
                <a:latin typeface="Times New Roman" charset="0"/>
              </a:rPr>
              <a:t>Of others?</a:t>
            </a:r>
          </a:p>
          <a:p>
            <a:pPr algn="l"/>
            <a:r>
              <a:rPr lang="en-US" sz="2200" dirty="0">
                <a:latin typeface="Times New Roman" charset="0"/>
              </a:rPr>
              <a:t>Empathizing (role play, peer mediation)   </a:t>
            </a:r>
            <a:endParaRPr lang="en-US" sz="2200" dirty="0"/>
          </a:p>
        </p:txBody>
      </p:sp>
      <p:pic>
        <p:nvPicPr>
          <p:cNvPr id="5530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5200"/>
            <a:ext cx="16510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57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Macintosh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Preview: Cognitive Development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Information Services</cp:lastModifiedBy>
  <cp:revision>1</cp:revision>
  <dcterms:created xsi:type="dcterms:W3CDTF">2013-11-12T16:34:12Z</dcterms:created>
  <dcterms:modified xsi:type="dcterms:W3CDTF">2013-11-12T16:34:29Z</dcterms:modified>
</cp:coreProperties>
</file>