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51" r:id="rId2"/>
  </p:sldMasterIdLst>
  <p:notesMasterIdLst>
    <p:notesMasterId r:id="rId20"/>
  </p:notesMasterIdLst>
  <p:sldIdLst>
    <p:sldId id="256" r:id="rId3"/>
    <p:sldId id="312" r:id="rId4"/>
    <p:sldId id="313" r:id="rId5"/>
    <p:sldId id="314" r:id="rId6"/>
    <p:sldId id="315" r:id="rId7"/>
    <p:sldId id="320" r:id="rId8"/>
    <p:sldId id="321" r:id="rId9"/>
    <p:sldId id="317" r:id="rId10"/>
    <p:sldId id="322" r:id="rId11"/>
    <p:sldId id="323" r:id="rId12"/>
    <p:sldId id="324" r:id="rId13"/>
    <p:sldId id="325" r:id="rId14"/>
    <p:sldId id="296" r:id="rId15"/>
    <p:sldId id="311" r:id="rId16"/>
    <p:sldId id="298" r:id="rId17"/>
    <p:sldId id="326" r:id="rId18"/>
    <p:sldId id="316"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2D0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0" autoAdjust="0"/>
    <p:restoredTop sz="94660"/>
  </p:normalViewPr>
  <p:slideViewPr>
    <p:cSldViewPr>
      <p:cViewPr varScale="1">
        <p:scale>
          <a:sx n="58" d="100"/>
          <a:sy n="58" d="100"/>
        </p:scale>
        <p:origin x="-161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11" charset="0"/>
                <a:ea typeface="ＭＳ Ｐゴシック" pitchFamily="-111" charset="-128"/>
                <a:cs typeface="ＭＳ Ｐゴシック" pitchFamily="-111"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5BA5018-485B-B443-A696-0DF120BD4224}" type="slidenum">
              <a:rPr lang="en-US"/>
              <a:pPr/>
              <a:t>‹#›</a:t>
            </a:fld>
            <a:endParaRPr lang="en-US"/>
          </a:p>
        </p:txBody>
      </p:sp>
    </p:spTree>
    <p:extLst>
      <p:ext uri="{BB962C8B-B14F-4D97-AF65-F5344CB8AC3E}">
        <p14:creationId xmlns:p14="http://schemas.microsoft.com/office/powerpoint/2010/main" val="17824973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CD7F970B-020A-2248-B15F-CAA49785F2A7}" type="slidenum">
              <a:rPr lang="en-US" sz="1200"/>
              <a:pPr/>
              <a:t>1</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FAA26D3D-D897-4be2-8F04-BA451C77F1D7}">
              <ma14:placeholderFlag xmlns:ma14="http://schemas.microsoft.com/office/mac/drawingml/2011/main" val="1"/>
            </a:ext>
          </a:extLst>
        </p:spPr>
        <p:txBody>
          <a:bodyPr/>
          <a:lstStyle/>
          <a:p>
            <a:endParaRPr lang="en-US"/>
          </a:p>
        </p:txBody>
      </p:sp>
      <p:sp>
        <p:nvSpPr>
          <p:cNvPr id="471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57F6EB0E-8E3A-854F-855A-FB3626168CC3}" type="slidenum">
              <a:rPr lang="en-US" sz="1200"/>
              <a:pPr/>
              <a:t>16</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379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r"/>
            <a:r>
              <a:rPr lang="en-US" sz="1200">
                <a:latin typeface="Times New Roman" charset="0"/>
              </a:rPr>
              <a:t>9</a:t>
            </a:r>
          </a:p>
        </p:txBody>
      </p:sp>
      <p:sp>
        <p:nvSpPr>
          <p:cNvPr id="3379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379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33798" name="Rectangle 6"/>
          <p:cNvSpPr>
            <a:spLocks noGrp="1" noRot="1" noChangeAspect="1" noChangeArrowheads="1" noTextEdit="1"/>
          </p:cNvSpPr>
          <p:nvPr>
            <p:ph type="sldImg"/>
          </p:nvPr>
        </p:nvSpPr>
        <p:spPr>
          <a:xfrm>
            <a:off x="1150938" y="692150"/>
            <a:ext cx="4556125" cy="3416300"/>
          </a:xfrm>
          <a:ln cap="flat"/>
        </p:spPr>
      </p:sp>
      <p:sp>
        <p:nvSpPr>
          <p:cNvPr id="33799"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FAA26D3D-D897-4be2-8F04-BA451C77F1D7}">
              <ma14:placeholderFlag xmlns:ma14="http://schemas.microsoft.com/office/mac/drawingml/2011/main" val="1"/>
            </a:ext>
          </a:extLst>
        </p:spPr>
        <p:txBody>
          <a:bodyPr/>
          <a:lstStyle/>
          <a:p>
            <a:endParaRPr lang="en-US"/>
          </a:p>
        </p:txBody>
      </p:sp>
      <p:sp>
        <p:nvSpPr>
          <p:cNvPr id="389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BFF43A19-8DC0-D34E-BC5B-2DD33DCAA529}" type="slidenum">
              <a:rPr lang="en-US" sz="1200"/>
              <a:pPr/>
              <a:t>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FAA26D3D-D897-4be2-8F04-BA451C77F1D7}">
              <ma14:placeholderFlag xmlns:ma14="http://schemas.microsoft.com/office/mac/drawingml/2011/main" val="1"/>
            </a:ext>
          </a:extLst>
        </p:spPr>
        <p:txBody>
          <a:bodyPr/>
          <a:lstStyle/>
          <a:p>
            <a:endParaRPr lang="en-US"/>
          </a:p>
        </p:txBody>
      </p:sp>
      <p:sp>
        <p:nvSpPr>
          <p:cNvPr id="409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CEDC4220-3CC9-CC44-8AC7-F29E0DEB1295}" type="slidenum">
              <a:rPr lang="en-US" sz="1200"/>
              <a:pPr/>
              <a:t>7</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FAA26D3D-D897-4be2-8F04-BA451C77F1D7}">
              <ma14:placeholderFlag xmlns:ma14="http://schemas.microsoft.com/office/mac/drawingml/2011/main" val="1"/>
            </a:ext>
          </a:extLst>
        </p:spPr>
        <p:txBody>
          <a:bodyPr/>
          <a:lstStyle/>
          <a:p>
            <a:endParaRPr lang="en-US"/>
          </a:p>
        </p:txBody>
      </p:sp>
      <p:sp>
        <p:nvSpPr>
          <p:cNvPr id="358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19DC812-8018-B342-9AA4-19A1DBAB8DD9}" type="slidenum">
              <a:rPr lang="en-US" sz="1200"/>
              <a:pPr/>
              <a:t>8</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FAA26D3D-D897-4be2-8F04-BA451C77F1D7}">
              <ma14:placeholderFlag xmlns:ma14="http://schemas.microsoft.com/office/mac/drawingml/2011/main" val="1"/>
            </a:ext>
          </a:extLst>
        </p:spPr>
        <p:txBody>
          <a:bodyPr/>
          <a:lstStyle/>
          <a:p>
            <a:endParaRPr lang="en-US"/>
          </a:p>
        </p:txBody>
      </p:sp>
      <p:sp>
        <p:nvSpPr>
          <p:cNvPr id="430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F5C60993-23EA-3D4D-86E4-B3D52CF64DB9}" type="slidenum">
              <a:rPr lang="en-US" sz="1200"/>
              <a:pPr/>
              <a:t>11</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 uri="{FAA26D3D-D897-4be2-8F04-BA451C77F1D7}">
              <ma14:placeholderFlag xmlns:ma14="http://schemas.microsoft.com/office/mac/drawingml/2011/main" val="1"/>
            </a:ext>
          </a:extLst>
        </p:spPr>
        <p:txBody>
          <a:bodyPr/>
          <a:lstStyle/>
          <a:p>
            <a:endParaRPr lang="en-US"/>
          </a:p>
        </p:txBody>
      </p:sp>
      <p:sp>
        <p:nvSpPr>
          <p:cNvPr id="440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EFD5F46-02E4-0841-A22E-6C21FB0AFAEA}" type="slidenum">
              <a:rPr lang="en-US" sz="1200"/>
              <a:pPr/>
              <a:t>12</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4FCF0831-B105-7442-A7B1-ACDD7B2ABC6F}" type="slidenum">
              <a:rPr lang="en-US" sz="1200"/>
              <a:pPr/>
              <a:t>13</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C4E10C74-7331-8F45-9D48-9A8EC7E5BDC2}" type="slidenum">
              <a:rPr lang="en-US" sz="1200"/>
              <a:pPr/>
              <a:t>14</a:t>
            </a:fld>
            <a:endParaRPr 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fld id="{D76E1717-EB39-234C-8514-9DF12DF964ED}" type="slidenum">
              <a:rPr lang="en-US" sz="1200"/>
              <a:pPr/>
              <a:t>15</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Arial"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 Id="rId3"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pitchFamily="-107" charset="0"/>
              <a:ea typeface="ＭＳ Ｐゴシック" pitchFamily="-107" charset="-128"/>
              <a:cs typeface="ＭＳ Ｐゴシック" pitchFamily="-107" charset="-128"/>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pitchFamily="-107" charset="0"/>
              <a:ea typeface="ＭＳ Ｐゴシック" pitchFamily="-107" charset="-128"/>
              <a:cs typeface="ＭＳ Ｐゴシック" pitchFamily="-107" charset="-128"/>
            </a:endParaRPr>
          </a:p>
        </p:txBody>
      </p:sp>
      <p:sp>
        <p:nvSpPr>
          <p:cNvPr id="4099" name="Rectangle 3"/>
          <p:cNvSpPr>
            <a:spLocks noGrp="1" noChangeArrowheads="1"/>
          </p:cNvSpPr>
          <p:nvPr>
            <p:ph type="ctrTitle"/>
          </p:nvPr>
        </p:nvSpPr>
        <p:spPr>
          <a:xfrm>
            <a:off x="315913" y="466725"/>
            <a:ext cx="6781800" cy="2133600"/>
          </a:xfrm>
        </p:spPr>
        <p:txBody>
          <a:bodyPr/>
          <a:lstStyle>
            <a:lvl1pPr algn="r">
              <a:defRPr sz="4800"/>
            </a:lvl1pPr>
          </a:lstStyle>
          <a:p>
            <a:r>
              <a:rPr lang="en-US"/>
              <a:t>Click to edit Master title style</a:t>
            </a:r>
          </a:p>
        </p:txBody>
      </p:sp>
      <p:sp>
        <p:nvSpPr>
          <p:cNvPr id="4100" name="Rectangle 4"/>
          <p:cNvSpPr>
            <a:spLocks noGrp="1" noChangeArrowheads="1"/>
          </p:cNvSpPr>
          <p:nvPr>
            <p:ph type="subTitle" idx="1"/>
          </p:nvPr>
        </p:nvSpPr>
        <p:spPr>
          <a:xfrm>
            <a:off x="849313" y="3049588"/>
            <a:ext cx="6248400" cy="2362200"/>
          </a:xfrm>
        </p:spPr>
        <p:txBody>
          <a:bodyPr/>
          <a:lstStyle>
            <a:lvl1pPr marL="0" indent="0" algn="r">
              <a:buFont typeface="Wingdings" pitchFamily="-107" charset="2"/>
              <a:buNone/>
              <a:defRPr sz="3200"/>
            </a:lvl1pPr>
          </a:lstStyle>
          <a:p>
            <a:r>
              <a:rPr 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endParaRPr lang="en-US"/>
          </a:p>
        </p:txBody>
      </p:sp>
      <p:sp>
        <p:nvSpPr>
          <p:cNvPr id="40" name="Rectangle 7"/>
          <p:cNvSpPr>
            <a:spLocks noGrp="1" noChangeArrowheads="1"/>
          </p:cNvSpPr>
          <p:nvPr>
            <p:ph type="sldNum" sz="quarter" idx="12"/>
          </p:nvPr>
        </p:nvSpPr>
        <p:spPr/>
        <p:txBody>
          <a:bodyPr/>
          <a:lstStyle>
            <a:lvl1pPr>
              <a:defRPr/>
            </a:lvl1pPr>
          </a:lstStyle>
          <a:p>
            <a:fld id="{F77F6DAC-E632-F846-BCDD-064EE6893EC6}" type="slidenum">
              <a:rPr lang="en-US"/>
              <a:pPr/>
              <a:t>‹#›</a:t>
            </a:fld>
            <a:endParaRPr lang="en-US"/>
          </a:p>
        </p:txBody>
      </p:sp>
    </p:spTree>
    <p:extLst>
      <p:ext uri="{BB962C8B-B14F-4D97-AF65-F5344CB8AC3E}">
        <p14:creationId xmlns:p14="http://schemas.microsoft.com/office/powerpoint/2010/main" val="360425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529C17D6-10D4-AB42-95FB-32CB7359F9B9}" type="slidenum">
              <a:rPr lang="en-US"/>
              <a:pPr/>
              <a:t>‹#›</a:t>
            </a:fld>
            <a:endParaRPr lang="en-US"/>
          </a:p>
        </p:txBody>
      </p:sp>
    </p:spTree>
    <p:extLst>
      <p:ext uri="{BB962C8B-B14F-4D97-AF65-F5344CB8AC3E}">
        <p14:creationId xmlns:p14="http://schemas.microsoft.com/office/powerpoint/2010/main" val="135678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7C10A02-7275-6947-8F47-E4BB81675003}" type="slidenum">
              <a:rPr lang="en-US"/>
              <a:pPr/>
              <a:t>‹#›</a:t>
            </a:fld>
            <a:endParaRPr lang="en-US"/>
          </a:p>
        </p:txBody>
      </p:sp>
    </p:spTree>
    <p:extLst>
      <p:ext uri="{BB962C8B-B14F-4D97-AF65-F5344CB8AC3E}">
        <p14:creationId xmlns:p14="http://schemas.microsoft.com/office/powerpoint/2010/main" val="3695174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124200"/>
            <a:ext cx="5459413" cy="13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p:cNvSpPr>
            <a:spLocks noGrp="1" noChangeArrowheads="1"/>
          </p:cNvSpPr>
          <p:nvPr>
            <p:ph type="ctrTitle"/>
          </p:nvPr>
        </p:nvSpPr>
        <p:spPr>
          <a:xfrm>
            <a:off x="1524000" y="1752600"/>
            <a:ext cx="7162800" cy="1371600"/>
          </a:xfrm>
        </p:spPr>
        <p:txBody>
          <a:bodyPr/>
          <a:lstStyle>
            <a:lvl1pPr>
              <a:defRPr>
                <a:solidFill>
                  <a:schemeClr val="tx2"/>
                </a:solidFill>
              </a:defRPr>
            </a:lvl1pPr>
          </a:lstStyle>
          <a:p>
            <a:r>
              <a:rPr lang="en-US"/>
              <a:t>Click to edit Master title style</a:t>
            </a:r>
          </a:p>
        </p:txBody>
      </p:sp>
      <p:sp>
        <p:nvSpPr>
          <p:cNvPr id="16389" name="Rectangle 5"/>
          <p:cNvSpPr>
            <a:spLocks noGrp="1" noChangeArrowheads="1"/>
          </p:cNvSpPr>
          <p:nvPr>
            <p:ph type="subTitle" idx="1"/>
          </p:nvPr>
        </p:nvSpPr>
        <p:spPr>
          <a:xfrm>
            <a:off x="1524000" y="3352800"/>
            <a:ext cx="7162800" cy="1752600"/>
          </a:xfrm>
        </p:spPr>
        <p:txBody>
          <a:bodyPr/>
          <a:lstStyle>
            <a:lvl1pPr marL="0" indent="0" algn="ctr">
              <a:buFontTx/>
              <a:buNone/>
              <a:defRPr>
                <a:solidFill>
                  <a:schemeClr val="tx2"/>
                </a:solidFill>
              </a:defRPr>
            </a:lvl1pPr>
          </a:lstStyle>
          <a:p>
            <a:r>
              <a:rPr lang="en-US"/>
              <a:t>Click to edit Master subtitle style</a:t>
            </a:r>
          </a:p>
        </p:txBody>
      </p:sp>
      <p:sp>
        <p:nvSpPr>
          <p:cNvPr id="6" name="Rectangle 6"/>
          <p:cNvSpPr>
            <a:spLocks noGrp="1" noChangeArrowheads="1"/>
          </p:cNvSpPr>
          <p:nvPr>
            <p:ph type="dt" sz="half" idx="10"/>
          </p:nvPr>
        </p:nvSpPr>
        <p:spPr>
          <a:xfrm>
            <a:off x="1524000" y="6248400"/>
            <a:ext cx="1905000" cy="457200"/>
          </a:xfrm>
        </p:spPr>
        <p:txBody>
          <a:bodyPr/>
          <a:lstStyle>
            <a:lvl1pPr eaLnBrk="1" hangingPunct="1">
              <a:defRPr kumimoji="1">
                <a:solidFill>
                  <a:schemeClr val="tx2"/>
                </a:solidFill>
              </a:defRPr>
            </a:lvl1pPr>
          </a:lstStyle>
          <a:p>
            <a:pPr>
              <a:defRPr/>
            </a:pPr>
            <a:endParaRPr lang="en-US"/>
          </a:p>
        </p:txBody>
      </p:sp>
      <p:sp>
        <p:nvSpPr>
          <p:cNvPr id="7" name="Rectangle 7"/>
          <p:cNvSpPr>
            <a:spLocks noGrp="1" noChangeArrowheads="1"/>
          </p:cNvSpPr>
          <p:nvPr>
            <p:ph type="ftr" sz="quarter" idx="11"/>
          </p:nvPr>
        </p:nvSpPr>
        <p:spPr>
          <a:xfrm>
            <a:off x="3657600" y="6248400"/>
            <a:ext cx="2895600" cy="457200"/>
          </a:xfrm>
        </p:spPr>
        <p:txBody>
          <a:bodyPr/>
          <a:lstStyle>
            <a:lvl1pPr eaLnBrk="1" hangingPunct="1">
              <a:defRPr kumimoji="1">
                <a:solidFill>
                  <a:schemeClr val="tx2"/>
                </a:solidFill>
              </a:defRPr>
            </a:lvl1pPr>
          </a:lstStyle>
          <a:p>
            <a:pPr>
              <a:defRPr/>
            </a:pPr>
            <a:endParaRPr lang="en-US"/>
          </a:p>
        </p:txBody>
      </p:sp>
      <p:sp>
        <p:nvSpPr>
          <p:cNvPr id="8" name="Rectangle 8"/>
          <p:cNvSpPr>
            <a:spLocks noGrp="1" noChangeArrowheads="1"/>
          </p:cNvSpPr>
          <p:nvPr>
            <p:ph type="sldNum" sz="quarter" idx="12"/>
          </p:nvPr>
        </p:nvSpPr>
        <p:spPr>
          <a:xfrm>
            <a:off x="6781800" y="6248400"/>
            <a:ext cx="1905000" cy="457200"/>
          </a:xfrm>
        </p:spPr>
        <p:txBody>
          <a:bodyPr/>
          <a:lstStyle>
            <a:lvl1pPr eaLnBrk="1" hangingPunct="1">
              <a:defRPr kumimoji="1">
                <a:solidFill>
                  <a:schemeClr val="tx2"/>
                </a:solidFill>
              </a:defRPr>
            </a:lvl1pPr>
          </a:lstStyle>
          <a:p>
            <a:fld id="{A77E0047-856F-954E-906F-D8F0E91BCE40}" type="slidenum">
              <a:rPr lang="en-US"/>
              <a:pPr/>
              <a:t>‹#›</a:t>
            </a:fld>
            <a:endParaRPr lang="en-US"/>
          </a:p>
        </p:txBody>
      </p:sp>
    </p:spTree>
    <p:extLst>
      <p:ext uri="{BB962C8B-B14F-4D97-AF65-F5344CB8AC3E}">
        <p14:creationId xmlns:p14="http://schemas.microsoft.com/office/powerpoint/2010/main" val="168452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E3EB51AA-15A9-5C40-AFC4-C3432EB2D6B2}" type="slidenum">
              <a:rPr lang="en-US"/>
              <a:pPr/>
              <a:t>‹#›</a:t>
            </a:fld>
            <a:endParaRPr lang="en-US"/>
          </a:p>
        </p:txBody>
      </p:sp>
    </p:spTree>
    <p:extLst>
      <p:ext uri="{BB962C8B-B14F-4D97-AF65-F5344CB8AC3E}">
        <p14:creationId xmlns:p14="http://schemas.microsoft.com/office/powerpoint/2010/main" val="39668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E44A633C-0D48-BC48-BDA4-51D1747EC97C}" type="slidenum">
              <a:rPr lang="en-US"/>
              <a:pPr/>
              <a:t>‹#›</a:t>
            </a:fld>
            <a:endParaRPr lang="en-US"/>
          </a:p>
        </p:txBody>
      </p:sp>
    </p:spTree>
    <p:extLst>
      <p:ext uri="{BB962C8B-B14F-4D97-AF65-F5344CB8AC3E}">
        <p14:creationId xmlns:p14="http://schemas.microsoft.com/office/powerpoint/2010/main" val="194602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2E66DCFB-2803-C44F-8280-AA5AF8874DB3}" type="slidenum">
              <a:rPr lang="en-US"/>
              <a:pPr/>
              <a:t>‹#›</a:t>
            </a:fld>
            <a:endParaRPr lang="en-US"/>
          </a:p>
        </p:txBody>
      </p:sp>
    </p:spTree>
    <p:extLst>
      <p:ext uri="{BB962C8B-B14F-4D97-AF65-F5344CB8AC3E}">
        <p14:creationId xmlns:p14="http://schemas.microsoft.com/office/powerpoint/2010/main" val="3088799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fld id="{A57AA24A-C675-F649-9307-FCAC652E2304}" type="slidenum">
              <a:rPr lang="en-US"/>
              <a:pPr/>
              <a:t>‹#›</a:t>
            </a:fld>
            <a:endParaRPr lang="en-US"/>
          </a:p>
        </p:txBody>
      </p:sp>
    </p:spTree>
    <p:extLst>
      <p:ext uri="{BB962C8B-B14F-4D97-AF65-F5344CB8AC3E}">
        <p14:creationId xmlns:p14="http://schemas.microsoft.com/office/powerpoint/2010/main" val="3698925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fld id="{4B0A9373-5B17-AA43-89A0-A732C2CB53D5}" type="slidenum">
              <a:rPr lang="en-US"/>
              <a:pPr/>
              <a:t>‹#›</a:t>
            </a:fld>
            <a:endParaRPr lang="en-US"/>
          </a:p>
        </p:txBody>
      </p:sp>
    </p:spTree>
    <p:extLst>
      <p:ext uri="{BB962C8B-B14F-4D97-AF65-F5344CB8AC3E}">
        <p14:creationId xmlns:p14="http://schemas.microsoft.com/office/powerpoint/2010/main" val="3301358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fld id="{6F495D46-69D2-E743-91E8-F7D7B561DA07}" type="slidenum">
              <a:rPr lang="en-US"/>
              <a:pPr/>
              <a:t>‹#›</a:t>
            </a:fld>
            <a:endParaRPr lang="en-US"/>
          </a:p>
        </p:txBody>
      </p:sp>
    </p:spTree>
    <p:extLst>
      <p:ext uri="{BB962C8B-B14F-4D97-AF65-F5344CB8AC3E}">
        <p14:creationId xmlns:p14="http://schemas.microsoft.com/office/powerpoint/2010/main" val="1663294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A4B5EF59-34A5-E64C-898D-43BC04F9AB63}" type="slidenum">
              <a:rPr lang="en-US"/>
              <a:pPr/>
              <a:t>‹#›</a:t>
            </a:fld>
            <a:endParaRPr lang="en-US"/>
          </a:p>
        </p:txBody>
      </p:sp>
    </p:spTree>
    <p:extLst>
      <p:ext uri="{BB962C8B-B14F-4D97-AF65-F5344CB8AC3E}">
        <p14:creationId xmlns:p14="http://schemas.microsoft.com/office/powerpoint/2010/main" val="237877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98D2BE7-2D48-E742-BCEF-E001994AE577}" type="slidenum">
              <a:rPr lang="en-US"/>
              <a:pPr/>
              <a:t>‹#›</a:t>
            </a:fld>
            <a:endParaRPr lang="en-US"/>
          </a:p>
        </p:txBody>
      </p:sp>
    </p:spTree>
    <p:extLst>
      <p:ext uri="{BB962C8B-B14F-4D97-AF65-F5344CB8AC3E}">
        <p14:creationId xmlns:p14="http://schemas.microsoft.com/office/powerpoint/2010/main" val="4247873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EB6824D7-BB42-1045-8D58-EC1ACB666881}" type="slidenum">
              <a:rPr lang="en-US"/>
              <a:pPr/>
              <a:t>‹#›</a:t>
            </a:fld>
            <a:endParaRPr lang="en-US"/>
          </a:p>
        </p:txBody>
      </p:sp>
    </p:spTree>
    <p:extLst>
      <p:ext uri="{BB962C8B-B14F-4D97-AF65-F5344CB8AC3E}">
        <p14:creationId xmlns:p14="http://schemas.microsoft.com/office/powerpoint/2010/main" val="3125557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6B3294B8-224D-7341-9A9F-7901F767D69A}" type="slidenum">
              <a:rPr lang="en-US"/>
              <a:pPr/>
              <a:t>‹#›</a:t>
            </a:fld>
            <a:endParaRPr lang="en-US"/>
          </a:p>
        </p:txBody>
      </p:sp>
    </p:spTree>
    <p:extLst>
      <p:ext uri="{BB962C8B-B14F-4D97-AF65-F5344CB8AC3E}">
        <p14:creationId xmlns:p14="http://schemas.microsoft.com/office/powerpoint/2010/main" val="3582482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B8E5FFEC-C530-4E4D-B5A7-6361E2843D6D}" type="slidenum">
              <a:rPr lang="en-US"/>
              <a:pPr/>
              <a:t>‹#›</a:t>
            </a:fld>
            <a:endParaRPr lang="en-US"/>
          </a:p>
        </p:txBody>
      </p:sp>
    </p:spTree>
    <p:extLst>
      <p:ext uri="{BB962C8B-B14F-4D97-AF65-F5344CB8AC3E}">
        <p14:creationId xmlns:p14="http://schemas.microsoft.com/office/powerpoint/2010/main" val="2678435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E185AACC-C664-D644-8CAE-A7712A2395D0}" type="slidenum">
              <a:rPr lang="en-US"/>
              <a:pPr/>
              <a:t>‹#›</a:t>
            </a:fld>
            <a:endParaRPr lang="en-US"/>
          </a:p>
        </p:txBody>
      </p:sp>
    </p:spTree>
    <p:extLst>
      <p:ext uri="{BB962C8B-B14F-4D97-AF65-F5344CB8AC3E}">
        <p14:creationId xmlns:p14="http://schemas.microsoft.com/office/powerpoint/2010/main" val="2685468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AC67EF78-4968-3348-8765-AC05C73C171D}" type="slidenum">
              <a:rPr lang="en-US"/>
              <a:pPr/>
              <a:t>‹#›</a:t>
            </a:fld>
            <a:endParaRPr lang="en-US"/>
          </a:p>
        </p:txBody>
      </p:sp>
    </p:spTree>
    <p:extLst>
      <p:ext uri="{BB962C8B-B14F-4D97-AF65-F5344CB8AC3E}">
        <p14:creationId xmlns:p14="http://schemas.microsoft.com/office/powerpoint/2010/main" val="171620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fld id="{5D59A137-11A5-514A-A4D8-9E62A31A406D}" type="slidenum">
              <a:rPr lang="en-US"/>
              <a:pPr/>
              <a:t>‹#›</a:t>
            </a:fld>
            <a:endParaRPr lang="en-US"/>
          </a:p>
        </p:txBody>
      </p:sp>
    </p:spTree>
    <p:extLst>
      <p:ext uri="{BB962C8B-B14F-4D97-AF65-F5344CB8AC3E}">
        <p14:creationId xmlns:p14="http://schemas.microsoft.com/office/powerpoint/2010/main" val="2660867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fld id="{F8F4B37D-3171-9A4C-8B19-A75C8E648771}" type="slidenum">
              <a:rPr lang="en-US"/>
              <a:pPr/>
              <a:t>‹#›</a:t>
            </a:fld>
            <a:endParaRPr lang="en-US"/>
          </a:p>
        </p:txBody>
      </p:sp>
    </p:spTree>
    <p:extLst>
      <p:ext uri="{BB962C8B-B14F-4D97-AF65-F5344CB8AC3E}">
        <p14:creationId xmlns:p14="http://schemas.microsoft.com/office/powerpoint/2010/main" val="88804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fld id="{227AE561-052D-2946-9C00-13937325C975}" type="slidenum">
              <a:rPr lang="en-US"/>
              <a:pPr/>
              <a:t>‹#›</a:t>
            </a:fld>
            <a:endParaRPr lang="en-US"/>
          </a:p>
        </p:txBody>
      </p:sp>
    </p:spTree>
    <p:extLst>
      <p:ext uri="{BB962C8B-B14F-4D97-AF65-F5344CB8AC3E}">
        <p14:creationId xmlns:p14="http://schemas.microsoft.com/office/powerpoint/2010/main" val="2555956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1049569C-B30A-E148-B40F-16F96C5DFC1B}" type="slidenum">
              <a:rPr lang="en-US"/>
              <a:pPr/>
              <a:t>‹#›</a:t>
            </a:fld>
            <a:endParaRPr lang="en-US"/>
          </a:p>
        </p:txBody>
      </p:sp>
    </p:spTree>
    <p:extLst>
      <p:ext uri="{BB962C8B-B14F-4D97-AF65-F5344CB8AC3E}">
        <p14:creationId xmlns:p14="http://schemas.microsoft.com/office/powerpoint/2010/main" val="354894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fld id="{971003E2-63DD-5B42-9357-E15BE4314F6F}" type="slidenum">
              <a:rPr lang="en-US"/>
              <a:pPr/>
              <a:t>‹#›</a:t>
            </a:fld>
            <a:endParaRPr lang="en-US"/>
          </a:p>
        </p:txBody>
      </p:sp>
    </p:spTree>
    <p:extLst>
      <p:ext uri="{BB962C8B-B14F-4D97-AF65-F5344CB8AC3E}">
        <p14:creationId xmlns:p14="http://schemas.microsoft.com/office/powerpoint/2010/main" val="4446703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latin typeface="Arial" pitchFamily="-107" charset="0"/>
              <a:ea typeface="ＭＳ Ｐゴシック" pitchFamily="-107" charset="-128"/>
              <a:cs typeface="ＭＳ Ｐゴシック" pitchFamily="-107" charset="-128"/>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111" charset="0"/>
                <a:ea typeface="ＭＳ Ｐゴシック" pitchFamily="-111" charset="-128"/>
                <a:cs typeface="ＭＳ Ｐゴシック" pitchFamily="-111" charset="-128"/>
              </a:defRPr>
            </a:lvl1pPr>
          </a:lstStyle>
          <a:p>
            <a:pPr>
              <a:defRPr/>
            </a:pPr>
            <a:endParaRPr lang="en-US"/>
          </a:p>
        </p:txBody>
      </p:sp>
      <p:sp>
        <p:nvSpPr>
          <p:cNvPr id="30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111" charset="0"/>
                <a:ea typeface="ＭＳ Ｐゴシック" pitchFamily="-111" charset="-128"/>
                <a:cs typeface="ＭＳ Ｐゴシック" pitchFamily="-111" charset="-128"/>
              </a:defRPr>
            </a:lvl1pPr>
          </a:lstStyle>
          <a:p>
            <a:pPr>
              <a:defRPr/>
            </a:pPr>
            <a:endParaRPr lang="en-US"/>
          </a:p>
        </p:txBody>
      </p:sp>
      <p:sp>
        <p:nvSpPr>
          <p:cNvPr id="30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69B8D512-2BE5-4C40-824A-847E79339786}" type="slidenum">
              <a:rPr lang="en-US"/>
              <a:pPr/>
              <a:t>‹#›</a:t>
            </a:fld>
            <a:endParaRPr lang="en-US"/>
          </a:p>
        </p:txBody>
      </p:sp>
      <p:grpSp>
        <p:nvGrpSpPr>
          <p:cNvPr id="1032" name="Group 8"/>
          <p:cNvGrpSpPr>
            <a:grpSpLocks/>
          </p:cNvGrpSpPr>
          <p:nvPr/>
        </p:nvGrpSpPr>
        <p:grpSpPr bwMode="auto">
          <a:xfrm>
            <a:off x="8153400" y="152400"/>
            <a:ext cx="792163" cy="1295400"/>
            <a:chOff x="5136" y="960"/>
            <a:chExt cx="528" cy="864"/>
          </a:xfrm>
        </p:grpSpPr>
        <p:sp>
          <p:nvSpPr>
            <p:cNvPr id="30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83"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84"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85"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86"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87" name="Oval 15"/>
            <p:cNvSpPr>
              <a:spLocks noChangeArrowheads="1"/>
            </p:cNvSpPr>
            <p:nvPr/>
          </p:nvSpPr>
          <p:spPr bwMode="auto">
            <a:xfrm>
              <a:off x="5472" y="1072"/>
              <a:ext cx="75" cy="77"/>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88" name="Oval 16"/>
            <p:cNvSpPr>
              <a:spLocks noChangeArrowheads="1"/>
            </p:cNvSpPr>
            <p:nvPr/>
          </p:nvSpPr>
          <p:spPr bwMode="auto">
            <a:xfrm>
              <a:off x="5136" y="1184"/>
              <a:ext cx="80" cy="75"/>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89" name="Oval 17"/>
            <p:cNvSpPr>
              <a:spLocks noChangeArrowheads="1"/>
            </p:cNvSpPr>
            <p:nvPr/>
          </p:nvSpPr>
          <p:spPr bwMode="auto">
            <a:xfrm>
              <a:off x="5248" y="1184"/>
              <a:ext cx="79" cy="75"/>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0" name="Oval 18"/>
            <p:cNvSpPr>
              <a:spLocks noChangeArrowheads="1"/>
            </p:cNvSpPr>
            <p:nvPr/>
          </p:nvSpPr>
          <p:spPr bwMode="auto">
            <a:xfrm>
              <a:off x="5360" y="1184"/>
              <a:ext cx="76" cy="75"/>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1" name="Oval 19"/>
            <p:cNvSpPr>
              <a:spLocks noChangeArrowheads="1"/>
            </p:cNvSpPr>
            <p:nvPr/>
          </p:nvSpPr>
          <p:spPr bwMode="auto">
            <a:xfrm>
              <a:off x="5472" y="1184"/>
              <a:ext cx="75" cy="75"/>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2" name="Oval 20"/>
            <p:cNvSpPr>
              <a:spLocks noChangeArrowheads="1"/>
            </p:cNvSpPr>
            <p:nvPr/>
          </p:nvSpPr>
          <p:spPr bwMode="auto">
            <a:xfrm>
              <a:off x="5584" y="1184"/>
              <a:ext cx="80" cy="75"/>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5"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6" name="Oval 24"/>
            <p:cNvSpPr>
              <a:spLocks noChangeArrowheads="1"/>
            </p:cNvSpPr>
            <p:nvPr/>
          </p:nvSpPr>
          <p:spPr bwMode="auto">
            <a:xfrm>
              <a:off x="5472" y="1296"/>
              <a:ext cx="75" cy="80"/>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099"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0" name="Oval 28"/>
            <p:cNvSpPr>
              <a:spLocks noChangeArrowheads="1"/>
            </p:cNvSpPr>
            <p:nvPr/>
          </p:nvSpPr>
          <p:spPr bwMode="auto">
            <a:xfrm>
              <a:off x="5472" y="1408"/>
              <a:ext cx="75" cy="80"/>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4"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5" name="Oval 33"/>
            <p:cNvSpPr>
              <a:spLocks noChangeArrowheads="1"/>
            </p:cNvSpPr>
            <p:nvPr/>
          </p:nvSpPr>
          <p:spPr bwMode="auto">
            <a:xfrm>
              <a:off x="5472" y="1520"/>
              <a:ext cx="75" cy="79"/>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6"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7"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8"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09" name="Oval 37"/>
            <p:cNvSpPr>
              <a:spLocks noChangeArrowheads="1"/>
            </p:cNvSpPr>
            <p:nvPr/>
          </p:nvSpPr>
          <p:spPr bwMode="auto">
            <a:xfrm>
              <a:off x="5472" y="1632"/>
              <a:ext cx="75" cy="75"/>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sp>
          <p:nvSpPr>
            <p:cNvPr id="3111" name="Oval 39"/>
            <p:cNvSpPr>
              <a:spLocks noChangeArrowheads="1"/>
            </p:cNvSpPr>
            <p:nvPr/>
          </p:nvSpPr>
          <p:spPr bwMode="auto">
            <a:xfrm>
              <a:off x="5472" y="1744"/>
              <a:ext cx="75" cy="80"/>
            </a:xfrm>
            <a:prstGeom prst="ellipse">
              <a:avLst/>
            </a:prstGeom>
            <a:solidFill>
              <a:schemeClr val="folHlink"/>
            </a:solidFill>
            <a:ln w="9525">
              <a:noFill/>
              <a:round/>
              <a:headEnd/>
              <a:tailEnd/>
            </a:ln>
            <a:effectLst/>
          </p:spPr>
          <p:txBody>
            <a:bodyPr wrap="none" anchor="ctr"/>
            <a:lstStyle/>
            <a:p>
              <a:pPr>
                <a:defRPr/>
              </a:pPr>
              <a:endParaRPr lang="en-US">
                <a:latin typeface="Arial" pitchFamily="-111" charset="0"/>
                <a:ea typeface="ＭＳ Ｐゴシック" pitchFamily="-111" charset="-128"/>
                <a:cs typeface="ＭＳ Ｐゴシック" pitchFamily="-111" charset="-128"/>
              </a:endParaRPr>
            </a:p>
          </p:txBody>
        </p:sp>
      </p:grpSp>
    </p:spTree>
  </p:cSld>
  <p:clrMap bg1="lt1" tx1="dk1" bg2="lt2" tx2="dk2" accent1="accent1" accent2="accent2" accent3="accent3" accent4="accent4" accent5="accent5" accent6="accent6" hlink="hlink" folHlink="folHlink"/>
  <p:sldLayoutIdLst>
    <p:sldLayoutId id="214748381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900" b="1">
          <a:solidFill>
            <a:schemeClr val="tx2"/>
          </a:solidFill>
          <a:latin typeface="Arial" pitchFamily="-107" charset="0"/>
          <a:ea typeface="ＭＳ Ｐゴシック" pitchFamily="-112" charset="-128"/>
          <a:cs typeface="ＭＳ Ｐゴシック" pitchFamily="-112" charset="-128"/>
        </a:defRPr>
      </a:lvl2pPr>
      <a:lvl3pPr algn="l" rtl="0" eaLnBrk="0" fontAlgn="base" hangingPunct="0">
        <a:spcBef>
          <a:spcPct val="0"/>
        </a:spcBef>
        <a:spcAft>
          <a:spcPct val="0"/>
        </a:spcAft>
        <a:defRPr sz="3900" b="1">
          <a:solidFill>
            <a:schemeClr val="tx2"/>
          </a:solidFill>
          <a:latin typeface="Arial" pitchFamily="-107" charset="0"/>
          <a:ea typeface="ＭＳ Ｐゴシック" pitchFamily="-112" charset="-128"/>
          <a:cs typeface="ＭＳ Ｐゴシック" pitchFamily="-112" charset="-128"/>
        </a:defRPr>
      </a:lvl3pPr>
      <a:lvl4pPr algn="l" rtl="0" eaLnBrk="0" fontAlgn="base" hangingPunct="0">
        <a:spcBef>
          <a:spcPct val="0"/>
        </a:spcBef>
        <a:spcAft>
          <a:spcPct val="0"/>
        </a:spcAft>
        <a:defRPr sz="3900" b="1">
          <a:solidFill>
            <a:schemeClr val="tx2"/>
          </a:solidFill>
          <a:latin typeface="Arial" pitchFamily="-107" charset="0"/>
          <a:ea typeface="ＭＳ Ｐゴシック" pitchFamily="-112" charset="-128"/>
          <a:cs typeface="ＭＳ Ｐゴシック" pitchFamily="-112" charset="-128"/>
        </a:defRPr>
      </a:lvl4pPr>
      <a:lvl5pPr algn="l" rtl="0" eaLnBrk="0" fontAlgn="base" hangingPunct="0">
        <a:spcBef>
          <a:spcPct val="0"/>
        </a:spcBef>
        <a:spcAft>
          <a:spcPct val="0"/>
        </a:spcAft>
        <a:defRPr sz="3900" b="1">
          <a:solidFill>
            <a:schemeClr val="tx2"/>
          </a:solidFill>
          <a:latin typeface="Arial" pitchFamily="-107" charset="0"/>
          <a:ea typeface="ＭＳ Ｐゴシック" pitchFamily="-112" charset="-128"/>
          <a:cs typeface="ＭＳ Ｐゴシック" pitchFamily="-112" charset="-128"/>
        </a:defRPr>
      </a:lvl5pPr>
      <a:lvl6pPr marL="457200" algn="l" rtl="0" fontAlgn="base">
        <a:spcBef>
          <a:spcPct val="0"/>
        </a:spcBef>
        <a:spcAft>
          <a:spcPct val="0"/>
        </a:spcAft>
        <a:defRPr sz="3900" b="1">
          <a:solidFill>
            <a:schemeClr val="tx2"/>
          </a:solidFill>
          <a:latin typeface="Arial" pitchFamily="-107" charset="0"/>
        </a:defRPr>
      </a:lvl6pPr>
      <a:lvl7pPr marL="914400" algn="l" rtl="0" fontAlgn="base">
        <a:spcBef>
          <a:spcPct val="0"/>
        </a:spcBef>
        <a:spcAft>
          <a:spcPct val="0"/>
        </a:spcAft>
        <a:defRPr sz="3900" b="1">
          <a:solidFill>
            <a:schemeClr val="tx2"/>
          </a:solidFill>
          <a:latin typeface="Arial" pitchFamily="-107" charset="0"/>
        </a:defRPr>
      </a:lvl7pPr>
      <a:lvl8pPr marL="1371600" algn="l" rtl="0" fontAlgn="base">
        <a:spcBef>
          <a:spcPct val="0"/>
        </a:spcBef>
        <a:spcAft>
          <a:spcPct val="0"/>
        </a:spcAft>
        <a:defRPr sz="3900" b="1">
          <a:solidFill>
            <a:schemeClr val="tx2"/>
          </a:solidFill>
          <a:latin typeface="Arial" pitchFamily="-107" charset="0"/>
        </a:defRPr>
      </a:lvl8pPr>
      <a:lvl9pPr marL="1828800" algn="l" rtl="0" fontAlgn="base">
        <a:spcBef>
          <a:spcPct val="0"/>
        </a:spcBef>
        <a:spcAft>
          <a:spcPct val="0"/>
        </a:spcAft>
        <a:defRPr sz="3900" b="1">
          <a:solidFill>
            <a:schemeClr val="tx2"/>
          </a:solidFill>
          <a:latin typeface="Arial" pitchFamily="-107" charset="0"/>
        </a:defRPr>
      </a:lvl9pPr>
    </p:titleStyle>
    <p:bodyStyle>
      <a:lvl1pPr marL="342900" indent="-342900" algn="l" rtl="0" eaLnBrk="0" fontAlgn="base" hangingPunct="0">
        <a:spcBef>
          <a:spcPct val="20000"/>
        </a:spcBef>
        <a:spcAft>
          <a:spcPct val="0"/>
        </a:spcAft>
        <a:buClr>
          <a:schemeClr val="tx2"/>
        </a:buClr>
        <a:buSzPct val="70000"/>
        <a:buFont typeface="Wingdings" charset="0"/>
        <a:buChar char="l"/>
        <a:defRPr sz="3000">
          <a:solidFill>
            <a:schemeClr val="tx1"/>
          </a:solidFill>
          <a:latin typeface="+mn-lt"/>
          <a:ea typeface="ＭＳ Ｐゴシック" pitchFamily="-112" charset="-128"/>
          <a:cs typeface="ＭＳ Ｐゴシック" pitchFamily="-112" charset="-128"/>
        </a:defRPr>
      </a:lvl1pPr>
      <a:lvl2pPr marL="692150" indent="-347663" algn="l" rtl="0" eaLnBrk="0" fontAlgn="base" hangingPunct="0">
        <a:spcBef>
          <a:spcPct val="20000"/>
        </a:spcBef>
        <a:spcAft>
          <a:spcPct val="0"/>
        </a:spcAft>
        <a:buClr>
          <a:schemeClr val="accent2"/>
        </a:buClr>
        <a:buSzPct val="70000"/>
        <a:buFont typeface="Wingdings" charset="0"/>
        <a:buChar char="l"/>
        <a:defRPr sz="2600">
          <a:solidFill>
            <a:schemeClr val="tx1"/>
          </a:solidFill>
          <a:latin typeface="+mn-lt"/>
          <a:ea typeface="ＭＳ Ｐゴシック" pitchFamily="-107" charset="-128"/>
        </a:defRPr>
      </a:lvl2pPr>
      <a:lvl3pPr marL="987425" indent="-293688" algn="l" rtl="0" eaLnBrk="0" fontAlgn="base" hangingPunct="0">
        <a:spcBef>
          <a:spcPct val="20000"/>
        </a:spcBef>
        <a:spcAft>
          <a:spcPct val="0"/>
        </a:spcAft>
        <a:buClr>
          <a:schemeClr val="accent1"/>
        </a:buClr>
        <a:buSzPct val="70000"/>
        <a:buFont typeface="Wingdings" charset="0"/>
        <a:buChar char="l"/>
        <a:defRPr sz="2300">
          <a:solidFill>
            <a:schemeClr val="tx1"/>
          </a:solidFill>
          <a:latin typeface="+mn-lt"/>
          <a:ea typeface="ＭＳ Ｐゴシック" pitchFamily="-107" charset="-128"/>
        </a:defRPr>
      </a:lvl3pPr>
      <a:lvl4pPr marL="1281113" indent="-292100" algn="l" rtl="0" eaLnBrk="0" fontAlgn="base" hangingPunct="0">
        <a:spcBef>
          <a:spcPct val="20000"/>
        </a:spcBef>
        <a:spcAft>
          <a:spcPct val="0"/>
        </a:spcAft>
        <a:buClr>
          <a:schemeClr val="tx2"/>
        </a:buClr>
        <a:buSzPct val="75000"/>
        <a:buFont typeface="Wingdings" charset="0"/>
        <a:buChar char="§"/>
        <a:defRPr sz="2000">
          <a:solidFill>
            <a:schemeClr val="tx1"/>
          </a:solidFill>
          <a:latin typeface="+mn-lt"/>
          <a:ea typeface="ＭＳ Ｐゴシック" pitchFamily="-107" charset="-128"/>
        </a:defRPr>
      </a:lvl4pPr>
      <a:lvl5pPr marL="1598613" indent="-315913" algn="l" rtl="0" eaLnBrk="0" fontAlgn="base" hangingPunct="0">
        <a:spcBef>
          <a:spcPct val="20000"/>
        </a:spcBef>
        <a:spcAft>
          <a:spcPct val="0"/>
        </a:spcAft>
        <a:buClr>
          <a:schemeClr val="folHlink"/>
        </a:buClr>
        <a:buSzPct val="80000"/>
        <a:buFont typeface="Wingdings" charset="0"/>
        <a:buChar char="§"/>
        <a:defRPr sz="2000">
          <a:solidFill>
            <a:schemeClr val="tx1"/>
          </a:solidFill>
          <a:latin typeface="+mn-lt"/>
          <a:ea typeface="ＭＳ Ｐゴシック" pitchFamily="-107" charset="-128"/>
        </a:defRPr>
      </a:lvl5pPr>
      <a:lvl6pPr marL="2055813" indent="-315913" algn="l" rtl="0" fontAlgn="base">
        <a:spcBef>
          <a:spcPct val="20000"/>
        </a:spcBef>
        <a:spcAft>
          <a:spcPct val="0"/>
        </a:spcAft>
        <a:buClr>
          <a:schemeClr val="folHlink"/>
        </a:buClr>
        <a:buSzPct val="80000"/>
        <a:buFont typeface="Wingdings" pitchFamily="-107" charset="2"/>
        <a:buChar char="§"/>
        <a:defRPr sz="2000">
          <a:solidFill>
            <a:schemeClr val="tx1"/>
          </a:solidFill>
          <a:latin typeface="+mn-lt"/>
          <a:ea typeface="ＭＳ Ｐゴシック" pitchFamily="-107" charset="-128"/>
        </a:defRPr>
      </a:lvl6pPr>
      <a:lvl7pPr marL="2513013" indent="-315913" algn="l" rtl="0" fontAlgn="base">
        <a:spcBef>
          <a:spcPct val="20000"/>
        </a:spcBef>
        <a:spcAft>
          <a:spcPct val="0"/>
        </a:spcAft>
        <a:buClr>
          <a:schemeClr val="folHlink"/>
        </a:buClr>
        <a:buSzPct val="80000"/>
        <a:buFont typeface="Wingdings" pitchFamily="-107" charset="2"/>
        <a:buChar char="§"/>
        <a:defRPr sz="2000">
          <a:solidFill>
            <a:schemeClr val="tx1"/>
          </a:solidFill>
          <a:latin typeface="+mn-lt"/>
          <a:ea typeface="ＭＳ Ｐゴシック" pitchFamily="-107" charset="-128"/>
        </a:defRPr>
      </a:lvl7pPr>
      <a:lvl8pPr marL="2970213" indent="-315913" algn="l" rtl="0" fontAlgn="base">
        <a:spcBef>
          <a:spcPct val="20000"/>
        </a:spcBef>
        <a:spcAft>
          <a:spcPct val="0"/>
        </a:spcAft>
        <a:buClr>
          <a:schemeClr val="folHlink"/>
        </a:buClr>
        <a:buSzPct val="80000"/>
        <a:buFont typeface="Wingdings" pitchFamily="-107" charset="2"/>
        <a:buChar char="§"/>
        <a:defRPr sz="2000">
          <a:solidFill>
            <a:schemeClr val="tx1"/>
          </a:solidFill>
          <a:latin typeface="+mn-lt"/>
          <a:ea typeface="ＭＳ Ｐゴシック" pitchFamily="-107" charset="-128"/>
        </a:defRPr>
      </a:lvl8pPr>
      <a:lvl9pPr marL="3427413" indent="-315913" algn="l" rtl="0" fontAlgn="base">
        <a:spcBef>
          <a:spcPct val="20000"/>
        </a:spcBef>
        <a:spcAft>
          <a:spcPct val="0"/>
        </a:spcAft>
        <a:buClr>
          <a:schemeClr val="folHlink"/>
        </a:buClr>
        <a:buSzPct val="80000"/>
        <a:buFont typeface="Wingdings" pitchFamily="-107" charset="2"/>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88" y="-1588"/>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50938" y="1676400"/>
            <a:ext cx="6697662"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4"/>
          <p:cNvSpPr>
            <a:spLocks noGrp="1" noChangeArrowheads="1"/>
          </p:cNvSpPr>
          <p:nvPr>
            <p:ph type="title"/>
          </p:nvPr>
        </p:nvSpPr>
        <p:spPr bwMode="auto">
          <a:xfrm>
            <a:off x="685800" y="5334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3317" name="Rectangle 5"/>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6" name="Rectangle 6"/>
          <p:cNvSpPr>
            <a:spLocks noGrp="1" noChangeArrowheads="1"/>
          </p:cNvSpPr>
          <p:nvPr>
            <p:ph type="dt" sz="half" idx="2"/>
          </p:nvPr>
        </p:nvSpPr>
        <p:spPr bwMode="auto">
          <a:xfrm>
            <a:off x="685800" y="61372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111" charset="0"/>
                <a:ea typeface="ＭＳ Ｐゴシック" pitchFamily="-111" charset="-128"/>
                <a:cs typeface="ＭＳ Ｐゴシック" pitchFamily="-111" charset="-128"/>
              </a:defRPr>
            </a:lvl1pPr>
          </a:lstStyle>
          <a:p>
            <a:pPr>
              <a:defRPr/>
            </a:pPr>
            <a:endParaRPr lang="en-US"/>
          </a:p>
        </p:txBody>
      </p:sp>
      <p:sp>
        <p:nvSpPr>
          <p:cNvPr id="15367" name="Rectangle 7"/>
          <p:cNvSpPr>
            <a:spLocks noGrp="1" noChangeArrowheads="1"/>
          </p:cNvSpPr>
          <p:nvPr>
            <p:ph type="ftr" sz="quarter" idx="3"/>
          </p:nvPr>
        </p:nvSpPr>
        <p:spPr bwMode="auto">
          <a:xfrm>
            <a:off x="3124200" y="6137275"/>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111" charset="0"/>
                <a:ea typeface="ＭＳ Ｐゴシック" pitchFamily="-111" charset="-128"/>
                <a:cs typeface="ＭＳ Ｐゴシック" pitchFamily="-111" charset="-128"/>
              </a:defRPr>
            </a:lvl1pPr>
          </a:lstStyle>
          <a:p>
            <a:pPr>
              <a:defRPr/>
            </a:pPr>
            <a:endParaRPr lang="en-US"/>
          </a:p>
        </p:txBody>
      </p:sp>
      <p:sp>
        <p:nvSpPr>
          <p:cNvPr id="15368" name="Rectangle 8"/>
          <p:cNvSpPr>
            <a:spLocks noGrp="1" noChangeArrowheads="1"/>
          </p:cNvSpPr>
          <p:nvPr>
            <p:ph type="sldNum" sz="quarter" idx="4"/>
          </p:nvPr>
        </p:nvSpPr>
        <p:spPr bwMode="auto">
          <a:xfrm>
            <a:off x="6553200" y="6137275"/>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ECCE0B60-D404-754B-9B9B-6AC9EDD0A0E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815"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txStyles>
    <p:titleStyle>
      <a:lvl1pPr algn="ctr" rtl="0" eaLnBrk="0" fontAlgn="base" hangingPunct="0">
        <a:spcBef>
          <a:spcPct val="0"/>
        </a:spcBef>
        <a:spcAft>
          <a:spcPct val="0"/>
        </a:spcAft>
        <a:defRPr kumimoji="1" sz="4400" b="1">
          <a:solidFill>
            <a:schemeClr val="tx1"/>
          </a:solidFill>
          <a:latin typeface="+mj-lt"/>
          <a:ea typeface="+mj-ea"/>
          <a:cs typeface="+mj-cs"/>
        </a:defRPr>
      </a:lvl1pPr>
      <a:lvl2pPr algn="ctr" rtl="0" eaLnBrk="0" fontAlgn="base" hangingPunct="0">
        <a:spcBef>
          <a:spcPct val="0"/>
        </a:spcBef>
        <a:spcAft>
          <a:spcPct val="0"/>
        </a:spcAft>
        <a:defRPr kumimoji="1" sz="4400" b="1">
          <a:solidFill>
            <a:schemeClr val="tx1"/>
          </a:solidFill>
          <a:latin typeface="Arial"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kumimoji="1" sz="4400" b="1">
          <a:solidFill>
            <a:schemeClr val="tx1"/>
          </a:solidFill>
          <a:latin typeface="Arial"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kumimoji="1" sz="4400" b="1">
          <a:solidFill>
            <a:schemeClr val="tx1"/>
          </a:solidFill>
          <a:latin typeface="Arial"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kumimoji="1" sz="4400" b="1">
          <a:solidFill>
            <a:schemeClr val="tx1"/>
          </a:solidFill>
          <a:latin typeface="Arial" pitchFamily="-107" charset="0"/>
          <a:ea typeface="ＭＳ Ｐゴシック" pitchFamily="-107" charset="-128"/>
          <a:cs typeface="ＭＳ Ｐゴシック" pitchFamily="-107" charset="-128"/>
        </a:defRPr>
      </a:lvl5pPr>
      <a:lvl6pPr marL="457200" algn="ctr" rtl="0" fontAlgn="base">
        <a:spcBef>
          <a:spcPct val="0"/>
        </a:spcBef>
        <a:spcAft>
          <a:spcPct val="0"/>
        </a:spcAft>
        <a:defRPr kumimoji="1" sz="4400" b="1">
          <a:solidFill>
            <a:schemeClr val="tx1"/>
          </a:solidFill>
          <a:latin typeface="Arial" pitchFamily="-107" charset="0"/>
          <a:ea typeface="ＭＳ Ｐゴシック" pitchFamily="-107" charset="-128"/>
          <a:cs typeface="ＭＳ Ｐゴシック" pitchFamily="-107" charset="-128"/>
        </a:defRPr>
      </a:lvl6pPr>
      <a:lvl7pPr marL="914400" algn="ctr" rtl="0" fontAlgn="base">
        <a:spcBef>
          <a:spcPct val="0"/>
        </a:spcBef>
        <a:spcAft>
          <a:spcPct val="0"/>
        </a:spcAft>
        <a:defRPr kumimoji="1" sz="4400" b="1">
          <a:solidFill>
            <a:schemeClr val="tx1"/>
          </a:solidFill>
          <a:latin typeface="Arial" pitchFamily="-107" charset="0"/>
          <a:ea typeface="ＭＳ Ｐゴシック" pitchFamily="-107" charset="-128"/>
          <a:cs typeface="ＭＳ Ｐゴシック" pitchFamily="-107" charset="-128"/>
        </a:defRPr>
      </a:lvl7pPr>
      <a:lvl8pPr marL="1371600" algn="ctr" rtl="0" fontAlgn="base">
        <a:spcBef>
          <a:spcPct val="0"/>
        </a:spcBef>
        <a:spcAft>
          <a:spcPct val="0"/>
        </a:spcAft>
        <a:defRPr kumimoji="1" sz="4400" b="1">
          <a:solidFill>
            <a:schemeClr val="tx1"/>
          </a:solidFill>
          <a:latin typeface="Arial" pitchFamily="-107" charset="0"/>
          <a:ea typeface="ＭＳ Ｐゴシック" pitchFamily="-107" charset="-128"/>
          <a:cs typeface="ＭＳ Ｐゴシック" pitchFamily="-107" charset="-128"/>
        </a:defRPr>
      </a:lvl8pPr>
      <a:lvl9pPr marL="1828800" algn="ctr" rtl="0" fontAlgn="base">
        <a:spcBef>
          <a:spcPct val="0"/>
        </a:spcBef>
        <a:spcAft>
          <a:spcPct val="0"/>
        </a:spcAft>
        <a:defRPr kumimoji="1" sz="4400" b="1">
          <a:solidFill>
            <a:schemeClr val="tx1"/>
          </a:solidFill>
          <a:latin typeface="Arial" pitchFamily="-107" charset="0"/>
          <a:ea typeface="ＭＳ Ｐゴシック" pitchFamily="-107" charset="-128"/>
          <a:cs typeface="ＭＳ Ｐゴシック" pitchFamily="-107"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pPr eaLnBrk="1" hangingPunct="1"/>
            <a:r>
              <a:rPr kumimoji="0" lang="en-US" sz="4200">
                <a:latin typeface="Arial" charset="0"/>
                <a:ea typeface="ＭＳ Ｐゴシック" charset="0"/>
                <a:cs typeface="ＭＳ Ｐゴシック" charset="0"/>
              </a:rPr>
              <a:t>Development of Cognition and Language: Vygotsky</a:t>
            </a:r>
            <a:endParaRPr kumimoji="0" lang="en-US">
              <a:latin typeface="Arial" charset="0"/>
              <a:ea typeface="ＭＳ Ｐゴシック" charset="0"/>
              <a:cs typeface="ＭＳ Ｐゴシック" charset="0"/>
            </a:endParaRPr>
          </a:p>
        </p:txBody>
      </p:sp>
      <p:sp>
        <p:nvSpPr>
          <p:cNvPr id="26627" name="Rectangle 3"/>
          <p:cNvSpPr>
            <a:spLocks noGrp="1" noChangeArrowheads="1"/>
          </p:cNvSpPr>
          <p:nvPr>
            <p:ph type="subTitle" idx="1"/>
          </p:nvPr>
        </p:nvSpPr>
        <p:spPr/>
        <p:txBody>
          <a:bodyPr/>
          <a:lstStyle/>
          <a:p>
            <a:pPr eaLnBrk="1" hangingPunct="1"/>
            <a:r>
              <a:rPr kumimoji="0" lang="en-US">
                <a:latin typeface="Arial" charset="0"/>
                <a:ea typeface="ＭＳ Ｐゴシック" charset="0"/>
                <a:cs typeface="ＭＳ Ｐゴシック" charset="0"/>
              </a:rPr>
              <a:t>EDU 330: Educational Psychology</a:t>
            </a:r>
          </a:p>
          <a:p>
            <a:pPr eaLnBrk="1" hangingPunct="1"/>
            <a:r>
              <a:rPr kumimoji="0" lang="en-US">
                <a:latin typeface="Arial" charset="0"/>
                <a:ea typeface="ＭＳ Ｐゴシック" charset="0"/>
                <a:cs typeface="ＭＳ Ｐゴシック" charset="0"/>
              </a:rPr>
              <a:t>Daniel Moos</a:t>
            </a:r>
          </a:p>
          <a:p>
            <a:pPr eaLnBrk="1" hangingPunct="1"/>
            <a:endParaRPr lang="en-US">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28"/>
          <p:cNvSpPr txBox="1">
            <a:spLocks noChangeArrowheads="1"/>
          </p:cNvSpPr>
          <p:nvPr/>
        </p:nvSpPr>
        <p:spPr bwMode="auto">
          <a:xfrm>
            <a:off x="-10197" y="0"/>
            <a:ext cx="8163597"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ja-JP" altLang="en-US" sz="3000" b="1" i="1" dirty="0"/>
              <a:t>“</a:t>
            </a:r>
            <a:r>
              <a:rPr lang="en-US" sz="3000" b="1" i="1" dirty="0"/>
              <a:t>The central fact about psychology is the fact of </a:t>
            </a:r>
            <a:r>
              <a:rPr lang="en-US" sz="3000" b="1" i="1" dirty="0">
                <a:solidFill>
                  <a:srgbClr val="FF3300"/>
                </a:solidFill>
              </a:rPr>
              <a:t>mediation</a:t>
            </a:r>
            <a:r>
              <a:rPr lang="en-US" sz="3000" b="1" i="1" dirty="0"/>
              <a:t>.</a:t>
            </a:r>
            <a:r>
              <a:rPr lang="ja-JP" altLang="en-US" sz="3000" b="1" i="1" dirty="0"/>
              <a:t>”</a:t>
            </a:r>
            <a:endParaRPr lang="en-US" sz="3000" b="1" i="1" dirty="0"/>
          </a:p>
          <a:p>
            <a:pPr algn="ctr">
              <a:spcBef>
                <a:spcPct val="50000"/>
              </a:spcBef>
            </a:pPr>
            <a:r>
              <a:rPr lang="en-US" sz="2800" b="1" i="1" dirty="0"/>
              <a:t>Lev </a:t>
            </a:r>
            <a:r>
              <a:rPr lang="en-US" sz="2800" b="1" i="1" dirty="0" err="1"/>
              <a:t>Vygotsky</a:t>
            </a:r>
            <a:endParaRPr lang="en-US" sz="2800" b="1" i="1" dirty="0"/>
          </a:p>
        </p:txBody>
      </p:sp>
      <p:sp>
        <p:nvSpPr>
          <p:cNvPr id="5" name="Rectangle 2"/>
          <p:cNvSpPr txBox="1">
            <a:spLocks noChangeArrowheads="1"/>
          </p:cNvSpPr>
          <p:nvPr/>
        </p:nvSpPr>
        <p:spPr>
          <a:xfrm>
            <a:off x="26870" y="2057400"/>
            <a:ext cx="9117130" cy="1143000"/>
          </a:xfrm>
          <a:prstGeom prst="rect">
            <a:avLst/>
          </a:prstGeom>
        </p:spPr>
        <p:txBody>
          <a:bodyPr/>
          <a:lstStyle>
            <a:lvl1pPr algn="l" rtl="0" eaLnBrk="0" fontAlgn="base" hangingPunct="0">
              <a:spcBef>
                <a:spcPct val="0"/>
              </a:spcBef>
              <a:spcAft>
                <a:spcPct val="0"/>
              </a:spcAft>
              <a:defRPr sz="39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900" b="1">
                <a:solidFill>
                  <a:schemeClr val="tx2"/>
                </a:solidFill>
                <a:latin typeface="Arial" pitchFamily="-107" charset="0"/>
                <a:ea typeface="ＭＳ Ｐゴシック" pitchFamily="-112" charset="-128"/>
                <a:cs typeface="ＭＳ Ｐゴシック" pitchFamily="-112" charset="-128"/>
              </a:defRPr>
            </a:lvl2pPr>
            <a:lvl3pPr algn="l" rtl="0" eaLnBrk="0" fontAlgn="base" hangingPunct="0">
              <a:spcBef>
                <a:spcPct val="0"/>
              </a:spcBef>
              <a:spcAft>
                <a:spcPct val="0"/>
              </a:spcAft>
              <a:defRPr sz="3900" b="1">
                <a:solidFill>
                  <a:schemeClr val="tx2"/>
                </a:solidFill>
                <a:latin typeface="Arial" pitchFamily="-107" charset="0"/>
                <a:ea typeface="ＭＳ Ｐゴシック" pitchFamily="-112" charset="-128"/>
                <a:cs typeface="ＭＳ Ｐゴシック" pitchFamily="-112" charset="-128"/>
              </a:defRPr>
            </a:lvl3pPr>
            <a:lvl4pPr algn="l" rtl="0" eaLnBrk="0" fontAlgn="base" hangingPunct="0">
              <a:spcBef>
                <a:spcPct val="0"/>
              </a:spcBef>
              <a:spcAft>
                <a:spcPct val="0"/>
              </a:spcAft>
              <a:defRPr sz="3900" b="1">
                <a:solidFill>
                  <a:schemeClr val="tx2"/>
                </a:solidFill>
                <a:latin typeface="Arial" pitchFamily="-107" charset="0"/>
                <a:ea typeface="ＭＳ Ｐゴシック" pitchFamily="-112" charset="-128"/>
                <a:cs typeface="ＭＳ Ｐゴシック" pitchFamily="-112" charset="-128"/>
              </a:defRPr>
            </a:lvl4pPr>
            <a:lvl5pPr algn="l" rtl="0" eaLnBrk="0" fontAlgn="base" hangingPunct="0">
              <a:spcBef>
                <a:spcPct val="0"/>
              </a:spcBef>
              <a:spcAft>
                <a:spcPct val="0"/>
              </a:spcAft>
              <a:defRPr sz="3900" b="1">
                <a:solidFill>
                  <a:schemeClr val="tx2"/>
                </a:solidFill>
                <a:latin typeface="Arial" pitchFamily="-107" charset="0"/>
                <a:ea typeface="ＭＳ Ｐゴシック" pitchFamily="-112" charset="-128"/>
                <a:cs typeface="ＭＳ Ｐゴシック" pitchFamily="-112" charset="-128"/>
              </a:defRPr>
            </a:lvl5pPr>
            <a:lvl6pPr marL="457200" algn="l" rtl="0" fontAlgn="base">
              <a:spcBef>
                <a:spcPct val="0"/>
              </a:spcBef>
              <a:spcAft>
                <a:spcPct val="0"/>
              </a:spcAft>
              <a:defRPr sz="3900" b="1">
                <a:solidFill>
                  <a:schemeClr val="tx2"/>
                </a:solidFill>
                <a:latin typeface="Arial" pitchFamily="-107" charset="0"/>
              </a:defRPr>
            </a:lvl6pPr>
            <a:lvl7pPr marL="914400" algn="l" rtl="0" fontAlgn="base">
              <a:spcBef>
                <a:spcPct val="0"/>
              </a:spcBef>
              <a:spcAft>
                <a:spcPct val="0"/>
              </a:spcAft>
              <a:defRPr sz="3900" b="1">
                <a:solidFill>
                  <a:schemeClr val="tx2"/>
                </a:solidFill>
                <a:latin typeface="Arial" pitchFamily="-107" charset="0"/>
              </a:defRPr>
            </a:lvl7pPr>
            <a:lvl8pPr marL="1371600" algn="l" rtl="0" fontAlgn="base">
              <a:spcBef>
                <a:spcPct val="0"/>
              </a:spcBef>
              <a:spcAft>
                <a:spcPct val="0"/>
              </a:spcAft>
              <a:defRPr sz="3900" b="1">
                <a:solidFill>
                  <a:schemeClr val="tx2"/>
                </a:solidFill>
                <a:latin typeface="Arial" pitchFamily="-107" charset="0"/>
              </a:defRPr>
            </a:lvl8pPr>
            <a:lvl9pPr marL="1828800" algn="l" rtl="0" fontAlgn="base">
              <a:spcBef>
                <a:spcPct val="0"/>
              </a:spcBef>
              <a:spcAft>
                <a:spcPct val="0"/>
              </a:spcAft>
              <a:defRPr sz="3900" b="1">
                <a:solidFill>
                  <a:schemeClr val="tx2"/>
                </a:solidFill>
                <a:latin typeface="Arial" pitchFamily="-107" charset="0"/>
              </a:defRPr>
            </a:lvl9pPr>
          </a:lstStyle>
          <a:p>
            <a:pPr algn="ctr"/>
            <a:r>
              <a:rPr lang="en-US" sz="4000" smtClean="0"/>
              <a:t>Self-regulation and private speech </a:t>
            </a:r>
            <a:endParaRPr lang="en-US" sz="4000" dirty="0"/>
          </a:p>
        </p:txBody>
      </p:sp>
      <p:sp>
        <p:nvSpPr>
          <p:cNvPr id="6" name="Rectangle 3"/>
          <p:cNvSpPr txBox="1">
            <a:spLocks noChangeArrowheads="1"/>
          </p:cNvSpPr>
          <p:nvPr/>
        </p:nvSpPr>
        <p:spPr>
          <a:xfrm>
            <a:off x="0" y="2895600"/>
            <a:ext cx="9144000" cy="2362200"/>
          </a:xfrm>
          <a:prstGeom prst="rect">
            <a:avLst/>
          </a:prstGeom>
        </p:spPr>
        <p:txBody>
          <a:bodyPr/>
          <a:lstStyle>
            <a:lvl1pPr marL="342900" indent="-342900" algn="l" rtl="0" eaLnBrk="0" fontAlgn="base" hangingPunct="0">
              <a:spcBef>
                <a:spcPct val="20000"/>
              </a:spcBef>
              <a:spcAft>
                <a:spcPct val="0"/>
              </a:spcAft>
              <a:buClr>
                <a:schemeClr val="tx2"/>
              </a:buClr>
              <a:buSzPct val="70000"/>
              <a:buFont typeface="Wingdings" charset="0"/>
              <a:buChar char="l"/>
              <a:defRPr sz="3000">
                <a:solidFill>
                  <a:schemeClr val="tx1"/>
                </a:solidFill>
                <a:latin typeface="+mn-lt"/>
                <a:ea typeface="ＭＳ Ｐゴシック" pitchFamily="-112" charset="-128"/>
                <a:cs typeface="ＭＳ Ｐゴシック" pitchFamily="-112" charset="-128"/>
              </a:defRPr>
            </a:lvl1pPr>
            <a:lvl2pPr marL="692150" indent="-347663" algn="l" rtl="0" eaLnBrk="0" fontAlgn="base" hangingPunct="0">
              <a:spcBef>
                <a:spcPct val="20000"/>
              </a:spcBef>
              <a:spcAft>
                <a:spcPct val="0"/>
              </a:spcAft>
              <a:buClr>
                <a:schemeClr val="accent2"/>
              </a:buClr>
              <a:buSzPct val="70000"/>
              <a:buFont typeface="Wingdings" charset="0"/>
              <a:buChar char="l"/>
              <a:defRPr sz="2600">
                <a:solidFill>
                  <a:schemeClr val="tx1"/>
                </a:solidFill>
                <a:latin typeface="+mn-lt"/>
                <a:ea typeface="ＭＳ Ｐゴシック" pitchFamily="-107" charset="-128"/>
              </a:defRPr>
            </a:lvl2pPr>
            <a:lvl3pPr marL="987425" indent="-293688" algn="l" rtl="0" eaLnBrk="0" fontAlgn="base" hangingPunct="0">
              <a:spcBef>
                <a:spcPct val="20000"/>
              </a:spcBef>
              <a:spcAft>
                <a:spcPct val="0"/>
              </a:spcAft>
              <a:buClr>
                <a:schemeClr val="accent1"/>
              </a:buClr>
              <a:buSzPct val="70000"/>
              <a:buFont typeface="Wingdings" charset="0"/>
              <a:buChar char="l"/>
              <a:defRPr sz="2300">
                <a:solidFill>
                  <a:schemeClr val="tx1"/>
                </a:solidFill>
                <a:latin typeface="+mn-lt"/>
                <a:ea typeface="ＭＳ Ｐゴシック" pitchFamily="-107" charset="-128"/>
              </a:defRPr>
            </a:lvl3pPr>
            <a:lvl4pPr marL="1281113" indent="-292100" algn="l" rtl="0" eaLnBrk="0" fontAlgn="base" hangingPunct="0">
              <a:spcBef>
                <a:spcPct val="20000"/>
              </a:spcBef>
              <a:spcAft>
                <a:spcPct val="0"/>
              </a:spcAft>
              <a:buClr>
                <a:schemeClr val="tx2"/>
              </a:buClr>
              <a:buSzPct val="75000"/>
              <a:buFont typeface="Wingdings" charset="0"/>
              <a:buChar char="§"/>
              <a:defRPr sz="2000">
                <a:solidFill>
                  <a:schemeClr val="tx1"/>
                </a:solidFill>
                <a:latin typeface="+mn-lt"/>
                <a:ea typeface="ＭＳ Ｐゴシック" pitchFamily="-107" charset="-128"/>
              </a:defRPr>
            </a:lvl4pPr>
            <a:lvl5pPr marL="1598613" indent="-315913" algn="l" rtl="0" eaLnBrk="0" fontAlgn="base" hangingPunct="0">
              <a:spcBef>
                <a:spcPct val="20000"/>
              </a:spcBef>
              <a:spcAft>
                <a:spcPct val="0"/>
              </a:spcAft>
              <a:buClr>
                <a:schemeClr val="folHlink"/>
              </a:buClr>
              <a:buSzPct val="80000"/>
              <a:buFont typeface="Wingdings" charset="0"/>
              <a:buChar char="§"/>
              <a:defRPr sz="2000">
                <a:solidFill>
                  <a:schemeClr val="tx1"/>
                </a:solidFill>
                <a:latin typeface="+mn-lt"/>
                <a:ea typeface="ＭＳ Ｐゴシック" pitchFamily="-107" charset="-128"/>
              </a:defRPr>
            </a:lvl5pPr>
            <a:lvl6pPr marL="2055813" indent="-315913" algn="l" rtl="0" fontAlgn="base">
              <a:spcBef>
                <a:spcPct val="20000"/>
              </a:spcBef>
              <a:spcAft>
                <a:spcPct val="0"/>
              </a:spcAft>
              <a:buClr>
                <a:schemeClr val="folHlink"/>
              </a:buClr>
              <a:buSzPct val="80000"/>
              <a:buFont typeface="Wingdings" pitchFamily="-107" charset="2"/>
              <a:buChar char="§"/>
              <a:defRPr sz="2000">
                <a:solidFill>
                  <a:schemeClr val="tx1"/>
                </a:solidFill>
                <a:latin typeface="+mn-lt"/>
                <a:ea typeface="ＭＳ Ｐゴシック" pitchFamily="-107" charset="-128"/>
              </a:defRPr>
            </a:lvl6pPr>
            <a:lvl7pPr marL="2513013" indent="-315913" algn="l" rtl="0" fontAlgn="base">
              <a:spcBef>
                <a:spcPct val="20000"/>
              </a:spcBef>
              <a:spcAft>
                <a:spcPct val="0"/>
              </a:spcAft>
              <a:buClr>
                <a:schemeClr val="folHlink"/>
              </a:buClr>
              <a:buSzPct val="80000"/>
              <a:buFont typeface="Wingdings" pitchFamily="-107" charset="2"/>
              <a:buChar char="§"/>
              <a:defRPr sz="2000">
                <a:solidFill>
                  <a:schemeClr val="tx1"/>
                </a:solidFill>
                <a:latin typeface="+mn-lt"/>
                <a:ea typeface="ＭＳ Ｐゴシック" pitchFamily="-107" charset="-128"/>
              </a:defRPr>
            </a:lvl7pPr>
            <a:lvl8pPr marL="2970213" indent="-315913" algn="l" rtl="0" fontAlgn="base">
              <a:spcBef>
                <a:spcPct val="20000"/>
              </a:spcBef>
              <a:spcAft>
                <a:spcPct val="0"/>
              </a:spcAft>
              <a:buClr>
                <a:schemeClr val="folHlink"/>
              </a:buClr>
              <a:buSzPct val="80000"/>
              <a:buFont typeface="Wingdings" pitchFamily="-107" charset="2"/>
              <a:buChar char="§"/>
              <a:defRPr sz="2000">
                <a:solidFill>
                  <a:schemeClr val="tx1"/>
                </a:solidFill>
                <a:latin typeface="+mn-lt"/>
                <a:ea typeface="ＭＳ Ｐゴシック" pitchFamily="-107" charset="-128"/>
              </a:defRPr>
            </a:lvl8pPr>
            <a:lvl9pPr marL="3427413" indent="-315913" algn="l" rtl="0" fontAlgn="base">
              <a:spcBef>
                <a:spcPct val="20000"/>
              </a:spcBef>
              <a:spcAft>
                <a:spcPct val="0"/>
              </a:spcAft>
              <a:buClr>
                <a:schemeClr val="folHlink"/>
              </a:buClr>
              <a:buSzPct val="80000"/>
              <a:buFont typeface="Wingdings" pitchFamily="-107" charset="2"/>
              <a:buChar char="§"/>
              <a:defRPr sz="2000">
                <a:solidFill>
                  <a:schemeClr val="tx1"/>
                </a:solidFill>
                <a:latin typeface="+mn-lt"/>
                <a:ea typeface="ＭＳ Ｐゴシック" pitchFamily="-107" charset="-128"/>
              </a:defRPr>
            </a:lvl9pPr>
          </a:lstStyle>
          <a:p>
            <a:pPr marL="338138" indent="-338138">
              <a:buFont typeface="Wingdings" charset="0"/>
              <a:buNone/>
            </a:pPr>
            <a:r>
              <a:rPr lang="en-US" sz="2400" b="1" dirty="0" smtClean="0"/>
              <a:t>Private speech: </a:t>
            </a:r>
            <a:r>
              <a:rPr lang="en-US" sz="2400" dirty="0" smtClean="0"/>
              <a:t>phenomenon in young children in which they spontaneously articulate commands, descriptions and reminders to themselves (self-talk)</a:t>
            </a:r>
          </a:p>
          <a:p>
            <a:pPr lvl="1"/>
            <a:r>
              <a:rPr lang="en-US" sz="2400" dirty="0"/>
              <a:t>P</a:t>
            </a:r>
            <a:r>
              <a:rPr lang="en-US" sz="2400" dirty="0" smtClean="0"/>
              <a:t>rivate speech is a powerful clue to the linguistic character of human thought.  </a:t>
            </a:r>
            <a:endParaRPr lang="en-US" sz="2400" dirty="0"/>
          </a:p>
        </p:txBody>
      </p:sp>
      <p:sp>
        <p:nvSpPr>
          <p:cNvPr id="7" name="TextBox 6"/>
          <p:cNvSpPr txBox="1"/>
          <p:nvPr/>
        </p:nvSpPr>
        <p:spPr>
          <a:xfrm>
            <a:off x="0" y="4919008"/>
            <a:ext cx="9144000" cy="1938992"/>
          </a:xfrm>
          <a:prstGeom prst="rect">
            <a:avLst/>
          </a:prstGeom>
          <a:noFill/>
        </p:spPr>
        <p:txBody>
          <a:bodyPr wrap="square" rtlCol="0">
            <a:spAutoFit/>
          </a:bodyPr>
          <a:lstStyle/>
          <a:p>
            <a:pPr marL="533400" indent="-533400"/>
            <a:r>
              <a:rPr lang="en-US" dirty="0"/>
              <a:t>Can you think of examples where you have used </a:t>
            </a:r>
            <a:br>
              <a:rPr lang="en-US" dirty="0"/>
            </a:br>
            <a:r>
              <a:rPr lang="ja-JP" altLang="en-US" dirty="0">
                <a:latin typeface="Arial"/>
              </a:rPr>
              <a:t>“</a:t>
            </a:r>
            <a:r>
              <a:rPr lang="en-US" dirty="0"/>
              <a:t>private </a:t>
            </a:r>
            <a:r>
              <a:rPr lang="en-US" dirty="0" smtClean="0"/>
              <a:t>speech</a:t>
            </a:r>
            <a:r>
              <a:rPr lang="en-US" dirty="0" smtClean="0">
                <a:latin typeface="Arial"/>
              </a:rPr>
              <a:t>”/ self-talk</a:t>
            </a:r>
            <a:r>
              <a:rPr lang="en-US" dirty="0" smtClean="0"/>
              <a:t> </a:t>
            </a:r>
            <a:r>
              <a:rPr lang="en-US" dirty="0"/>
              <a:t>for a new task? </a:t>
            </a:r>
          </a:p>
          <a:p>
            <a:pPr marL="533400" indent="-533400"/>
            <a:endParaRPr lang="en-US" dirty="0"/>
          </a:p>
          <a:p>
            <a:r>
              <a:rPr lang="en-US" dirty="0" smtClean="0"/>
              <a:t>How can you support students’ “private speech”/ self-talk? Why do you think it is important as a teacher?</a:t>
            </a:r>
            <a:endParaRPr lang="en-US" dirty="0"/>
          </a:p>
        </p:txBody>
      </p:sp>
    </p:spTree>
    <p:extLst>
      <p:ext uri="{BB962C8B-B14F-4D97-AF65-F5344CB8AC3E}">
        <p14:creationId xmlns:p14="http://schemas.microsoft.com/office/powerpoint/2010/main" val="30957170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09600" y="228600"/>
            <a:ext cx="7772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3600" b="1">
                <a:solidFill>
                  <a:schemeClr val="tx2"/>
                </a:solidFill>
              </a:rPr>
              <a:t>THE ZONE OF PROXIMAL DEVELOPMENT</a:t>
            </a:r>
          </a:p>
        </p:txBody>
      </p:sp>
      <p:sp>
        <p:nvSpPr>
          <p:cNvPr id="14340" name="Text Box 4"/>
          <p:cNvSpPr txBox="1">
            <a:spLocks noChangeArrowheads="1"/>
          </p:cNvSpPr>
          <p:nvPr/>
        </p:nvSpPr>
        <p:spPr bwMode="auto">
          <a:xfrm>
            <a:off x="152400" y="1476375"/>
            <a:ext cx="89916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ja-JP" altLang="en-US" sz="3600" b="1" dirty="0"/>
              <a:t>“</a:t>
            </a:r>
            <a:r>
              <a:rPr lang="en-US" sz="3600" b="1" dirty="0"/>
              <a:t> . . . is the distance between the </a:t>
            </a:r>
            <a:r>
              <a:rPr lang="en-US" sz="3600" b="1" dirty="0">
                <a:solidFill>
                  <a:srgbClr val="FF3300"/>
                </a:solidFill>
              </a:rPr>
              <a:t>actual</a:t>
            </a:r>
            <a:r>
              <a:rPr lang="en-US" sz="3600" b="1" dirty="0"/>
              <a:t> developmental level as determined by independent problem solving and the level of </a:t>
            </a:r>
            <a:r>
              <a:rPr lang="en-US" sz="3600" b="1" dirty="0">
                <a:solidFill>
                  <a:srgbClr val="FF3300"/>
                </a:solidFill>
              </a:rPr>
              <a:t>potential</a:t>
            </a:r>
            <a:r>
              <a:rPr lang="en-US" sz="3600" b="1" dirty="0"/>
              <a:t> development as determined</a:t>
            </a:r>
          </a:p>
        </p:txBody>
      </p:sp>
      <p:sp>
        <p:nvSpPr>
          <p:cNvPr id="14341" name="Text Box 5"/>
          <p:cNvSpPr txBox="1">
            <a:spLocks noChangeArrowheads="1"/>
          </p:cNvSpPr>
          <p:nvPr/>
        </p:nvSpPr>
        <p:spPr bwMode="auto">
          <a:xfrm>
            <a:off x="152400" y="3686175"/>
            <a:ext cx="89916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3600" b="1" dirty="0"/>
              <a:t>through problem solving under adult guidance or   in collaboration with   more capable peers</a:t>
            </a:r>
            <a:r>
              <a:rPr lang="ja-JP" altLang="en-US" sz="3600" b="1" dirty="0"/>
              <a:t>”</a:t>
            </a:r>
            <a:endParaRPr lang="en-US" sz="3600" b="1" dirty="0"/>
          </a:p>
          <a:p>
            <a:pPr>
              <a:spcBef>
                <a:spcPct val="50000"/>
              </a:spcBef>
            </a:pPr>
            <a:r>
              <a:rPr lang="en-US" sz="3200" b="1" dirty="0"/>
              <a:t>                   Lev </a:t>
            </a:r>
            <a:r>
              <a:rPr lang="en-US" sz="3200" b="1" dirty="0" err="1"/>
              <a:t>Vygotsky</a:t>
            </a:r>
            <a:r>
              <a:rPr lang="en-US" sz="3200" b="1" dirty="0"/>
              <a:t>, 1935</a:t>
            </a:r>
            <a:endParaRPr lang="en-US" sz="3600" b="1" dirty="0"/>
          </a:p>
        </p:txBody>
      </p:sp>
    </p:spTree>
    <p:extLst>
      <p:ext uri="{BB962C8B-B14F-4D97-AF65-F5344CB8AC3E}">
        <p14:creationId xmlns:p14="http://schemas.microsoft.com/office/powerpoint/2010/main" val="1369250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Line 2"/>
          <p:cNvSpPr>
            <a:spLocks noChangeShapeType="1"/>
          </p:cNvSpPr>
          <p:nvPr/>
        </p:nvSpPr>
        <p:spPr bwMode="auto">
          <a:xfrm>
            <a:off x="685800" y="59436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55" name="Line 3"/>
          <p:cNvSpPr>
            <a:spLocks noChangeShapeType="1"/>
          </p:cNvSpPr>
          <p:nvPr/>
        </p:nvSpPr>
        <p:spPr bwMode="auto">
          <a:xfrm flipV="1">
            <a:off x="2514600" y="4495800"/>
            <a:ext cx="0" cy="144780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56" name="Line 4"/>
          <p:cNvSpPr>
            <a:spLocks noChangeShapeType="1"/>
          </p:cNvSpPr>
          <p:nvPr/>
        </p:nvSpPr>
        <p:spPr bwMode="auto">
          <a:xfrm>
            <a:off x="2514600" y="44958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57" name="Line 5"/>
          <p:cNvSpPr>
            <a:spLocks noChangeShapeType="1"/>
          </p:cNvSpPr>
          <p:nvPr/>
        </p:nvSpPr>
        <p:spPr bwMode="auto">
          <a:xfrm flipV="1">
            <a:off x="4343400" y="3048000"/>
            <a:ext cx="0" cy="144780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58" name="Line 6"/>
          <p:cNvSpPr>
            <a:spLocks noChangeShapeType="1"/>
          </p:cNvSpPr>
          <p:nvPr/>
        </p:nvSpPr>
        <p:spPr bwMode="auto">
          <a:xfrm>
            <a:off x="4343400" y="30480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59" name="Line 7"/>
          <p:cNvSpPr>
            <a:spLocks noChangeShapeType="1"/>
          </p:cNvSpPr>
          <p:nvPr/>
        </p:nvSpPr>
        <p:spPr bwMode="auto">
          <a:xfrm flipV="1">
            <a:off x="6172200" y="1600200"/>
            <a:ext cx="0" cy="144780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60" name="Line 8"/>
          <p:cNvSpPr>
            <a:spLocks noChangeShapeType="1"/>
          </p:cNvSpPr>
          <p:nvPr/>
        </p:nvSpPr>
        <p:spPr bwMode="auto">
          <a:xfrm>
            <a:off x="6172200" y="1600200"/>
            <a:ext cx="1828800" cy="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61" name="Line 9"/>
          <p:cNvSpPr>
            <a:spLocks noChangeShapeType="1"/>
          </p:cNvSpPr>
          <p:nvPr/>
        </p:nvSpPr>
        <p:spPr bwMode="auto">
          <a:xfrm flipV="1">
            <a:off x="8001000" y="152400"/>
            <a:ext cx="0" cy="1447800"/>
          </a:xfrm>
          <a:prstGeom prst="line">
            <a:avLst/>
          </a:prstGeom>
          <a:noFill/>
          <a:ln w="762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62" name="AutoShape 10"/>
          <p:cNvSpPr>
            <a:spLocks noChangeArrowheads="1"/>
          </p:cNvSpPr>
          <p:nvPr/>
        </p:nvSpPr>
        <p:spPr bwMode="auto">
          <a:xfrm rot="2711094">
            <a:off x="1676400" y="3886200"/>
            <a:ext cx="838200" cy="381000"/>
          </a:xfrm>
          <a:custGeom>
            <a:avLst/>
            <a:gdLst>
              <a:gd name="T0" fmla="*/ 628650 w 21600"/>
              <a:gd name="T1" fmla="*/ 0 h 21600"/>
              <a:gd name="T2" fmla="*/ 0 w 21600"/>
              <a:gd name="T3" fmla="*/ 190500 h 21600"/>
              <a:gd name="T4" fmla="*/ 628650 w 21600"/>
              <a:gd name="T5" fmla="*/ 381000 h 21600"/>
              <a:gd name="T6" fmla="*/ 838200 w 21600"/>
              <a:gd name="T7" fmla="*/ 1905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12700">
            <a:solidFill>
              <a:srgbClr val="009900"/>
            </a:solidFill>
            <a:miter lim="800000"/>
            <a:headEnd type="none" w="sm" len="sm"/>
            <a:tailEnd type="none" w="sm" len="sm"/>
          </a:ln>
        </p:spPr>
        <p:txBody>
          <a:bodyPr wrap="none" anchor="ctr"/>
          <a:lstStyle/>
          <a:p>
            <a:endParaRPr lang="en-US"/>
          </a:p>
        </p:txBody>
      </p:sp>
      <p:sp>
        <p:nvSpPr>
          <p:cNvPr id="15371" name="Text Box 11"/>
          <p:cNvSpPr txBox="1">
            <a:spLocks noChangeArrowheads="1"/>
          </p:cNvSpPr>
          <p:nvPr/>
        </p:nvSpPr>
        <p:spPr bwMode="auto">
          <a:xfrm>
            <a:off x="457200" y="2743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endParaRPr lang="en-US"/>
          </a:p>
        </p:txBody>
      </p:sp>
      <p:sp>
        <p:nvSpPr>
          <p:cNvPr id="125964" name="AutoShape 12"/>
          <p:cNvSpPr>
            <a:spLocks noChangeArrowheads="1"/>
          </p:cNvSpPr>
          <p:nvPr/>
        </p:nvSpPr>
        <p:spPr bwMode="auto">
          <a:xfrm rot="2711094">
            <a:off x="3505200" y="2438400"/>
            <a:ext cx="838200" cy="381000"/>
          </a:xfrm>
          <a:custGeom>
            <a:avLst/>
            <a:gdLst>
              <a:gd name="T0" fmla="*/ 628650 w 21600"/>
              <a:gd name="T1" fmla="*/ 0 h 21600"/>
              <a:gd name="T2" fmla="*/ 0 w 21600"/>
              <a:gd name="T3" fmla="*/ 190500 h 21600"/>
              <a:gd name="T4" fmla="*/ 628650 w 21600"/>
              <a:gd name="T5" fmla="*/ 381000 h 21600"/>
              <a:gd name="T6" fmla="*/ 838200 w 21600"/>
              <a:gd name="T7" fmla="*/ 1905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9900"/>
          </a:solidFill>
          <a:ln w="12700">
            <a:solidFill>
              <a:srgbClr val="FFFF00"/>
            </a:solidFill>
            <a:miter lim="800000"/>
            <a:headEnd type="none" w="sm" len="sm"/>
            <a:tailEnd type="none" w="sm" len="sm"/>
          </a:ln>
        </p:spPr>
        <p:txBody>
          <a:bodyPr wrap="none" anchor="ctr"/>
          <a:lstStyle/>
          <a:p>
            <a:endParaRPr lang="en-US"/>
          </a:p>
        </p:txBody>
      </p:sp>
      <p:sp>
        <p:nvSpPr>
          <p:cNvPr id="125965" name="Text Box 13"/>
          <p:cNvSpPr txBox="1">
            <a:spLocks noChangeArrowheads="1"/>
          </p:cNvSpPr>
          <p:nvPr/>
        </p:nvSpPr>
        <p:spPr bwMode="auto">
          <a:xfrm>
            <a:off x="914400" y="1614488"/>
            <a:ext cx="3657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2800" b="1">
                <a:solidFill>
                  <a:srgbClr val="009900"/>
                </a:solidFill>
              </a:rPr>
              <a:t>POTENTIAL LEVEL</a:t>
            </a:r>
          </a:p>
        </p:txBody>
      </p:sp>
      <p:sp>
        <p:nvSpPr>
          <p:cNvPr id="125966" name="Text Box 14"/>
          <p:cNvSpPr txBox="1">
            <a:spLocks noChangeArrowheads="1"/>
          </p:cNvSpPr>
          <p:nvPr/>
        </p:nvSpPr>
        <p:spPr bwMode="auto">
          <a:xfrm>
            <a:off x="152400" y="3062288"/>
            <a:ext cx="3657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2800" b="1">
                <a:solidFill>
                  <a:srgbClr val="FF3300"/>
                </a:solidFill>
              </a:rPr>
              <a:t>ACTUAL LEVEL</a:t>
            </a:r>
          </a:p>
        </p:txBody>
      </p:sp>
      <p:sp>
        <p:nvSpPr>
          <p:cNvPr id="125967" name="Line 15"/>
          <p:cNvSpPr>
            <a:spLocks noChangeShapeType="1"/>
          </p:cNvSpPr>
          <p:nvPr/>
        </p:nvSpPr>
        <p:spPr bwMode="auto">
          <a:xfrm>
            <a:off x="685800" y="5943600"/>
            <a:ext cx="1828800" cy="0"/>
          </a:xfrm>
          <a:prstGeom prst="line">
            <a:avLst/>
          </a:prstGeom>
          <a:noFill/>
          <a:ln w="762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68" name="Line 16"/>
          <p:cNvSpPr>
            <a:spLocks noChangeShapeType="1"/>
          </p:cNvSpPr>
          <p:nvPr/>
        </p:nvSpPr>
        <p:spPr bwMode="auto">
          <a:xfrm flipV="1">
            <a:off x="2514600" y="4495800"/>
            <a:ext cx="0" cy="1447800"/>
          </a:xfrm>
          <a:prstGeom prst="line">
            <a:avLst/>
          </a:prstGeom>
          <a:noFill/>
          <a:ln w="762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69" name="Line 17"/>
          <p:cNvSpPr>
            <a:spLocks noChangeShapeType="1"/>
          </p:cNvSpPr>
          <p:nvPr/>
        </p:nvSpPr>
        <p:spPr bwMode="auto">
          <a:xfrm>
            <a:off x="2514600" y="4495800"/>
            <a:ext cx="1828800" cy="0"/>
          </a:xfrm>
          <a:prstGeom prst="line">
            <a:avLst/>
          </a:prstGeom>
          <a:noFill/>
          <a:ln w="76200">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70" name="Line 18"/>
          <p:cNvSpPr>
            <a:spLocks noChangeShapeType="1"/>
          </p:cNvSpPr>
          <p:nvPr/>
        </p:nvSpPr>
        <p:spPr bwMode="auto">
          <a:xfrm flipV="1">
            <a:off x="4343400" y="3048000"/>
            <a:ext cx="0" cy="1447800"/>
          </a:xfrm>
          <a:prstGeom prst="line">
            <a:avLst/>
          </a:prstGeom>
          <a:noFill/>
          <a:ln w="76200">
            <a:solidFill>
              <a:srgbClr val="0099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71" name="Line 19"/>
          <p:cNvSpPr>
            <a:spLocks noChangeShapeType="1"/>
          </p:cNvSpPr>
          <p:nvPr/>
        </p:nvSpPr>
        <p:spPr bwMode="auto">
          <a:xfrm>
            <a:off x="2514600" y="4495800"/>
            <a:ext cx="1828800" cy="0"/>
          </a:xfrm>
          <a:prstGeom prst="line">
            <a:avLst/>
          </a:prstGeom>
          <a:noFill/>
          <a:ln w="762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72" name="Line 20"/>
          <p:cNvSpPr>
            <a:spLocks noChangeShapeType="1"/>
          </p:cNvSpPr>
          <p:nvPr/>
        </p:nvSpPr>
        <p:spPr bwMode="auto">
          <a:xfrm flipV="1">
            <a:off x="4343400" y="3048000"/>
            <a:ext cx="0" cy="1447800"/>
          </a:xfrm>
          <a:prstGeom prst="line">
            <a:avLst/>
          </a:prstGeom>
          <a:noFill/>
          <a:ln w="762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5973" name="Text Box 21"/>
          <p:cNvSpPr txBox="1">
            <a:spLocks noChangeArrowheads="1"/>
          </p:cNvSpPr>
          <p:nvPr/>
        </p:nvSpPr>
        <p:spPr bwMode="auto">
          <a:xfrm>
            <a:off x="2590800" y="4540250"/>
            <a:ext cx="1828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1600" b="1">
                <a:solidFill>
                  <a:srgbClr val="FFFF00"/>
                </a:solidFill>
              </a:rPr>
              <a:t>INSTRUCTION</a:t>
            </a:r>
            <a:endParaRPr lang="en-US" sz="1600" b="1">
              <a:solidFill>
                <a:srgbClr val="0033CC"/>
              </a:solidFill>
            </a:endParaRPr>
          </a:p>
        </p:txBody>
      </p:sp>
      <p:sp>
        <p:nvSpPr>
          <p:cNvPr id="125974" name="Text Box 22"/>
          <p:cNvSpPr txBox="1">
            <a:spLocks noChangeArrowheads="1"/>
          </p:cNvSpPr>
          <p:nvPr/>
        </p:nvSpPr>
        <p:spPr bwMode="auto">
          <a:xfrm>
            <a:off x="4387850" y="3048000"/>
            <a:ext cx="1841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1200" b="1">
                <a:solidFill>
                  <a:srgbClr val="FFFF00"/>
                </a:solidFill>
              </a:rPr>
              <a:t>LEARNING</a:t>
            </a:r>
          </a:p>
        </p:txBody>
      </p:sp>
      <p:cxnSp>
        <p:nvCxnSpPr>
          <p:cNvPr id="125975" name="AutoShape 23"/>
          <p:cNvCxnSpPr>
            <a:cxnSpLocks noChangeShapeType="1"/>
            <a:stCxn id="125971" idx="0"/>
            <a:endCxn id="125972" idx="1"/>
          </p:cNvCxnSpPr>
          <p:nvPr/>
        </p:nvCxnSpPr>
        <p:spPr bwMode="auto">
          <a:xfrm rot="-5400000">
            <a:off x="2705100" y="2819400"/>
            <a:ext cx="1447800" cy="1828800"/>
          </a:xfrm>
          <a:prstGeom prst="curvedConnector3">
            <a:avLst>
              <a:gd name="adj1" fmla="val 6356"/>
            </a:avLst>
          </a:prstGeom>
          <a:noFill/>
          <a:ln w="571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cxnSp>
      <p:grpSp>
        <p:nvGrpSpPr>
          <p:cNvPr id="2" name="Group 24"/>
          <p:cNvGrpSpPr>
            <a:grpSpLocks/>
          </p:cNvGrpSpPr>
          <p:nvPr/>
        </p:nvGrpSpPr>
        <p:grpSpPr bwMode="auto">
          <a:xfrm>
            <a:off x="4876800" y="3352800"/>
            <a:ext cx="2438400" cy="914400"/>
            <a:chOff x="4032" y="1248"/>
            <a:chExt cx="1536" cy="576"/>
          </a:xfrm>
        </p:grpSpPr>
        <p:sp>
          <p:nvSpPr>
            <p:cNvPr id="15386" name="AutoShape 25"/>
            <p:cNvSpPr>
              <a:spLocks noChangeArrowheads="1"/>
            </p:cNvSpPr>
            <p:nvPr/>
          </p:nvSpPr>
          <p:spPr bwMode="auto">
            <a:xfrm>
              <a:off x="4032" y="1248"/>
              <a:ext cx="960" cy="576"/>
            </a:xfrm>
            <a:prstGeom prst="leftArrow">
              <a:avLst>
                <a:gd name="adj1" fmla="val 50000"/>
                <a:gd name="adj2" fmla="val 41667"/>
              </a:avLst>
            </a:prstGeom>
            <a:solidFill>
              <a:srgbClr val="0033CC"/>
            </a:solidFill>
            <a:ln w="12700">
              <a:solidFill>
                <a:srgbClr val="FFFF00"/>
              </a:solidFill>
              <a:miter lim="800000"/>
              <a:headEnd type="none" w="sm" len="sm"/>
              <a:tailEnd type="none" w="sm" len="sm"/>
            </a:ln>
          </p:spPr>
          <p:txBody>
            <a:bodyPr wrap="none" anchor="ctr"/>
            <a:lstStyle/>
            <a:p>
              <a:endParaRPr lang="en-US"/>
            </a:p>
          </p:txBody>
        </p:sp>
        <p:sp>
          <p:nvSpPr>
            <p:cNvPr id="15387" name="Text Box 26"/>
            <p:cNvSpPr txBox="1">
              <a:spLocks noChangeArrowheads="1"/>
            </p:cNvSpPr>
            <p:nvPr/>
          </p:nvSpPr>
          <p:spPr bwMode="auto">
            <a:xfrm>
              <a:off x="4272" y="1324"/>
              <a:ext cx="129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3600" b="1">
                  <a:solidFill>
                    <a:srgbClr val="FFFF00"/>
                  </a:solidFill>
                </a:rPr>
                <a:t>ZPD</a:t>
              </a:r>
              <a:endParaRPr lang="en-US" sz="6000" b="1">
                <a:solidFill>
                  <a:srgbClr val="0033CC"/>
                </a:solidFill>
              </a:endParaRPr>
            </a:p>
          </p:txBody>
        </p:sp>
      </p:grpSp>
      <p:sp>
        <p:nvSpPr>
          <p:cNvPr id="125980" name="Line 28"/>
          <p:cNvSpPr>
            <a:spLocks noChangeShapeType="1"/>
          </p:cNvSpPr>
          <p:nvPr/>
        </p:nvSpPr>
        <p:spPr bwMode="auto">
          <a:xfrm flipV="1">
            <a:off x="2514600" y="3048000"/>
            <a:ext cx="1828800" cy="1447800"/>
          </a:xfrm>
          <a:prstGeom prst="line">
            <a:avLst/>
          </a:prstGeom>
          <a:noFill/>
          <a:ln w="5715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777541590"/>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25954"/>
                                        </p:tgtEl>
                                        <p:attrNameLst>
                                          <p:attrName>style.visibility</p:attrName>
                                        </p:attrNameLst>
                                      </p:cBhvr>
                                      <p:to>
                                        <p:strVal val="visible"/>
                                      </p:to>
                                    </p:set>
                                    <p:anim calcmode="lin" valueType="num">
                                      <p:cBhvr>
                                        <p:cTn id="7" dur="500" fill="hold"/>
                                        <p:tgtEl>
                                          <p:spTgt spid="125954"/>
                                        </p:tgtEl>
                                        <p:attrNameLst>
                                          <p:attrName>ppt_x</p:attrName>
                                        </p:attrNameLst>
                                      </p:cBhvr>
                                      <p:tavLst>
                                        <p:tav tm="0">
                                          <p:val>
                                            <p:strVal val="#ppt_x-#ppt_w/2"/>
                                          </p:val>
                                        </p:tav>
                                        <p:tav tm="100000">
                                          <p:val>
                                            <p:strVal val="#ppt_x"/>
                                          </p:val>
                                        </p:tav>
                                      </p:tavLst>
                                    </p:anim>
                                    <p:anim calcmode="lin" valueType="num">
                                      <p:cBhvr>
                                        <p:cTn id="8" dur="500" fill="hold"/>
                                        <p:tgtEl>
                                          <p:spTgt spid="125954"/>
                                        </p:tgtEl>
                                        <p:attrNameLst>
                                          <p:attrName>ppt_y</p:attrName>
                                        </p:attrNameLst>
                                      </p:cBhvr>
                                      <p:tavLst>
                                        <p:tav tm="0">
                                          <p:val>
                                            <p:strVal val="#ppt_y"/>
                                          </p:val>
                                        </p:tav>
                                        <p:tav tm="100000">
                                          <p:val>
                                            <p:strVal val="#ppt_y"/>
                                          </p:val>
                                        </p:tav>
                                      </p:tavLst>
                                    </p:anim>
                                    <p:anim calcmode="lin" valueType="num">
                                      <p:cBhvr>
                                        <p:cTn id="9" dur="500" fill="hold"/>
                                        <p:tgtEl>
                                          <p:spTgt spid="125954"/>
                                        </p:tgtEl>
                                        <p:attrNameLst>
                                          <p:attrName>ppt_w</p:attrName>
                                        </p:attrNameLst>
                                      </p:cBhvr>
                                      <p:tavLst>
                                        <p:tav tm="0">
                                          <p:val>
                                            <p:fltVal val="0"/>
                                          </p:val>
                                        </p:tav>
                                        <p:tav tm="100000">
                                          <p:val>
                                            <p:strVal val="#ppt_w"/>
                                          </p:val>
                                        </p:tav>
                                      </p:tavLst>
                                    </p:anim>
                                    <p:anim calcmode="lin" valueType="num">
                                      <p:cBhvr>
                                        <p:cTn id="10" dur="500" fill="hold"/>
                                        <p:tgtEl>
                                          <p:spTgt spid="125954"/>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125955"/>
                                        </p:tgtEl>
                                        <p:attrNameLst>
                                          <p:attrName>style.visibility</p:attrName>
                                        </p:attrNameLst>
                                      </p:cBhvr>
                                      <p:to>
                                        <p:strVal val="visible"/>
                                      </p:to>
                                    </p:set>
                                    <p:anim calcmode="lin" valueType="num">
                                      <p:cBhvr>
                                        <p:cTn id="14" dur="500" fill="hold"/>
                                        <p:tgtEl>
                                          <p:spTgt spid="125955"/>
                                        </p:tgtEl>
                                        <p:attrNameLst>
                                          <p:attrName>ppt_x</p:attrName>
                                        </p:attrNameLst>
                                      </p:cBhvr>
                                      <p:tavLst>
                                        <p:tav tm="0">
                                          <p:val>
                                            <p:strVal val="#ppt_x"/>
                                          </p:val>
                                        </p:tav>
                                        <p:tav tm="100000">
                                          <p:val>
                                            <p:strVal val="#ppt_x"/>
                                          </p:val>
                                        </p:tav>
                                      </p:tavLst>
                                    </p:anim>
                                    <p:anim calcmode="lin" valueType="num">
                                      <p:cBhvr>
                                        <p:cTn id="15" dur="500" fill="hold"/>
                                        <p:tgtEl>
                                          <p:spTgt spid="125955"/>
                                        </p:tgtEl>
                                        <p:attrNameLst>
                                          <p:attrName>ppt_y</p:attrName>
                                        </p:attrNameLst>
                                      </p:cBhvr>
                                      <p:tavLst>
                                        <p:tav tm="0">
                                          <p:val>
                                            <p:strVal val="#ppt_y+#ppt_h/2"/>
                                          </p:val>
                                        </p:tav>
                                        <p:tav tm="100000">
                                          <p:val>
                                            <p:strVal val="#ppt_y"/>
                                          </p:val>
                                        </p:tav>
                                      </p:tavLst>
                                    </p:anim>
                                    <p:anim calcmode="lin" valueType="num">
                                      <p:cBhvr>
                                        <p:cTn id="16" dur="500" fill="hold"/>
                                        <p:tgtEl>
                                          <p:spTgt spid="125955"/>
                                        </p:tgtEl>
                                        <p:attrNameLst>
                                          <p:attrName>ppt_w</p:attrName>
                                        </p:attrNameLst>
                                      </p:cBhvr>
                                      <p:tavLst>
                                        <p:tav tm="0">
                                          <p:val>
                                            <p:strVal val="#ppt_w"/>
                                          </p:val>
                                        </p:tav>
                                        <p:tav tm="100000">
                                          <p:val>
                                            <p:strVal val="#ppt_w"/>
                                          </p:val>
                                        </p:tav>
                                      </p:tavLst>
                                    </p:anim>
                                    <p:anim calcmode="lin" valueType="num">
                                      <p:cBhvr>
                                        <p:cTn id="17" dur="500" fill="hold"/>
                                        <p:tgtEl>
                                          <p:spTgt spid="125955"/>
                                        </p:tgtEl>
                                        <p:attrNameLst>
                                          <p:attrName>ppt_h</p:attrName>
                                        </p:attrNameLst>
                                      </p:cBhvr>
                                      <p:tavLst>
                                        <p:tav tm="0">
                                          <p:val>
                                            <p:fltVal val="0"/>
                                          </p:val>
                                        </p:tav>
                                        <p:tav tm="100000">
                                          <p:val>
                                            <p:strVal val="#ppt_h"/>
                                          </p:val>
                                        </p:tav>
                                      </p:tavLst>
                                    </p:anim>
                                  </p:childTnLst>
                                </p:cTn>
                              </p:par>
                            </p:childTnLst>
                          </p:cTn>
                        </p:par>
                        <p:par>
                          <p:cTn id="18" fill="hold" nodeType="afterGroup">
                            <p:stCondLst>
                              <p:cond delay="1000"/>
                            </p:stCondLst>
                            <p:childTnLst>
                              <p:par>
                                <p:cTn id="19" presetID="17" presetClass="entr" presetSubtype="8" fill="hold" grpId="0" nodeType="afterEffect">
                                  <p:stCondLst>
                                    <p:cond delay="0"/>
                                  </p:stCondLst>
                                  <p:childTnLst>
                                    <p:set>
                                      <p:cBhvr>
                                        <p:cTn id="20" dur="1" fill="hold">
                                          <p:stCondLst>
                                            <p:cond delay="0"/>
                                          </p:stCondLst>
                                        </p:cTn>
                                        <p:tgtEl>
                                          <p:spTgt spid="125956"/>
                                        </p:tgtEl>
                                        <p:attrNameLst>
                                          <p:attrName>style.visibility</p:attrName>
                                        </p:attrNameLst>
                                      </p:cBhvr>
                                      <p:to>
                                        <p:strVal val="visible"/>
                                      </p:to>
                                    </p:set>
                                    <p:anim calcmode="lin" valueType="num">
                                      <p:cBhvr>
                                        <p:cTn id="21" dur="500" fill="hold"/>
                                        <p:tgtEl>
                                          <p:spTgt spid="125956"/>
                                        </p:tgtEl>
                                        <p:attrNameLst>
                                          <p:attrName>ppt_x</p:attrName>
                                        </p:attrNameLst>
                                      </p:cBhvr>
                                      <p:tavLst>
                                        <p:tav tm="0">
                                          <p:val>
                                            <p:strVal val="#ppt_x-#ppt_w/2"/>
                                          </p:val>
                                        </p:tav>
                                        <p:tav tm="100000">
                                          <p:val>
                                            <p:strVal val="#ppt_x"/>
                                          </p:val>
                                        </p:tav>
                                      </p:tavLst>
                                    </p:anim>
                                    <p:anim calcmode="lin" valueType="num">
                                      <p:cBhvr>
                                        <p:cTn id="22" dur="500" fill="hold"/>
                                        <p:tgtEl>
                                          <p:spTgt spid="125956"/>
                                        </p:tgtEl>
                                        <p:attrNameLst>
                                          <p:attrName>ppt_y</p:attrName>
                                        </p:attrNameLst>
                                      </p:cBhvr>
                                      <p:tavLst>
                                        <p:tav tm="0">
                                          <p:val>
                                            <p:strVal val="#ppt_y"/>
                                          </p:val>
                                        </p:tav>
                                        <p:tav tm="100000">
                                          <p:val>
                                            <p:strVal val="#ppt_y"/>
                                          </p:val>
                                        </p:tav>
                                      </p:tavLst>
                                    </p:anim>
                                    <p:anim calcmode="lin" valueType="num">
                                      <p:cBhvr>
                                        <p:cTn id="23" dur="500" fill="hold"/>
                                        <p:tgtEl>
                                          <p:spTgt spid="125956"/>
                                        </p:tgtEl>
                                        <p:attrNameLst>
                                          <p:attrName>ppt_w</p:attrName>
                                        </p:attrNameLst>
                                      </p:cBhvr>
                                      <p:tavLst>
                                        <p:tav tm="0">
                                          <p:val>
                                            <p:fltVal val="0"/>
                                          </p:val>
                                        </p:tav>
                                        <p:tav tm="100000">
                                          <p:val>
                                            <p:strVal val="#ppt_w"/>
                                          </p:val>
                                        </p:tav>
                                      </p:tavLst>
                                    </p:anim>
                                    <p:anim calcmode="lin" valueType="num">
                                      <p:cBhvr>
                                        <p:cTn id="24" dur="500" fill="hold"/>
                                        <p:tgtEl>
                                          <p:spTgt spid="125956"/>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1500"/>
                            </p:stCondLst>
                            <p:childTnLst>
                              <p:par>
                                <p:cTn id="26" presetID="17" presetClass="entr" presetSubtype="4" fill="hold" grpId="0" nodeType="afterEffect">
                                  <p:stCondLst>
                                    <p:cond delay="0"/>
                                  </p:stCondLst>
                                  <p:childTnLst>
                                    <p:set>
                                      <p:cBhvr>
                                        <p:cTn id="27" dur="1" fill="hold">
                                          <p:stCondLst>
                                            <p:cond delay="0"/>
                                          </p:stCondLst>
                                        </p:cTn>
                                        <p:tgtEl>
                                          <p:spTgt spid="125957"/>
                                        </p:tgtEl>
                                        <p:attrNameLst>
                                          <p:attrName>style.visibility</p:attrName>
                                        </p:attrNameLst>
                                      </p:cBhvr>
                                      <p:to>
                                        <p:strVal val="visible"/>
                                      </p:to>
                                    </p:set>
                                    <p:anim calcmode="lin" valueType="num">
                                      <p:cBhvr>
                                        <p:cTn id="28" dur="500" fill="hold"/>
                                        <p:tgtEl>
                                          <p:spTgt spid="125957"/>
                                        </p:tgtEl>
                                        <p:attrNameLst>
                                          <p:attrName>ppt_x</p:attrName>
                                        </p:attrNameLst>
                                      </p:cBhvr>
                                      <p:tavLst>
                                        <p:tav tm="0">
                                          <p:val>
                                            <p:strVal val="#ppt_x"/>
                                          </p:val>
                                        </p:tav>
                                        <p:tav tm="100000">
                                          <p:val>
                                            <p:strVal val="#ppt_x"/>
                                          </p:val>
                                        </p:tav>
                                      </p:tavLst>
                                    </p:anim>
                                    <p:anim calcmode="lin" valueType="num">
                                      <p:cBhvr>
                                        <p:cTn id="29" dur="500" fill="hold"/>
                                        <p:tgtEl>
                                          <p:spTgt spid="125957"/>
                                        </p:tgtEl>
                                        <p:attrNameLst>
                                          <p:attrName>ppt_y</p:attrName>
                                        </p:attrNameLst>
                                      </p:cBhvr>
                                      <p:tavLst>
                                        <p:tav tm="0">
                                          <p:val>
                                            <p:strVal val="#ppt_y+#ppt_h/2"/>
                                          </p:val>
                                        </p:tav>
                                        <p:tav tm="100000">
                                          <p:val>
                                            <p:strVal val="#ppt_y"/>
                                          </p:val>
                                        </p:tav>
                                      </p:tavLst>
                                    </p:anim>
                                    <p:anim calcmode="lin" valueType="num">
                                      <p:cBhvr>
                                        <p:cTn id="30" dur="500" fill="hold"/>
                                        <p:tgtEl>
                                          <p:spTgt spid="125957"/>
                                        </p:tgtEl>
                                        <p:attrNameLst>
                                          <p:attrName>ppt_w</p:attrName>
                                        </p:attrNameLst>
                                      </p:cBhvr>
                                      <p:tavLst>
                                        <p:tav tm="0">
                                          <p:val>
                                            <p:strVal val="#ppt_w"/>
                                          </p:val>
                                        </p:tav>
                                        <p:tav tm="100000">
                                          <p:val>
                                            <p:strVal val="#ppt_w"/>
                                          </p:val>
                                        </p:tav>
                                      </p:tavLst>
                                    </p:anim>
                                    <p:anim calcmode="lin" valueType="num">
                                      <p:cBhvr>
                                        <p:cTn id="31" dur="500" fill="hold"/>
                                        <p:tgtEl>
                                          <p:spTgt spid="125957"/>
                                        </p:tgtEl>
                                        <p:attrNameLst>
                                          <p:attrName>ppt_h</p:attrName>
                                        </p:attrNameLst>
                                      </p:cBhvr>
                                      <p:tavLst>
                                        <p:tav tm="0">
                                          <p:val>
                                            <p:fltVal val="0"/>
                                          </p:val>
                                        </p:tav>
                                        <p:tav tm="100000">
                                          <p:val>
                                            <p:strVal val="#ppt_h"/>
                                          </p:val>
                                        </p:tav>
                                      </p:tavLst>
                                    </p:anim>
                                  </p:childTnLst>
                                </p:cTn>
                              </p:par>
                            </p:childTnLst>
                          </p:cTn>
                        </p:par>
                        <p:par>
                          <p:cTn id="32" fill="hold" nodeType="afterGroup">
                            <p:stCondLst>
                              <p:cond delay="2000"/>
                            </p:stCondLst>
                            <p:childTnLst>
                              <p:par>
                                <p:cTn id="33" presetID="17" presetClass="entr" presetSubtype="8" fill="hold" grpId="0" nodeType="afterEffect">
                                  <p:stCondLst>
                                    <p:cond delay="0"/>
                                  </p:stCondLst>
                                  <p:childTnLst>
                                    <p:set>
                                      <p:cBhvr>
                                        <p:cTn id="34" dur="1" fill="hold">
                                          <p:stCondLst>
                                            <p:cond delay="0"/>
                                          </p:stCondLst>
                                        </p:cTn>
                                        <p:tgtEl>
                                          <p:spTgt spid="125958"/>
                                        </p:tgtEl>
                                        <p:attrNameLst>
                                          <p:attrName>style.visibility</p:attrName>
                                        </p:attrNameLst>
                                      </p:cBhvr>
                                      <p:to>
                                        <p:strVal val="visible"/>
                                      </p:to>
                                    </p:set>
                                    <p:anim calcmode="lin" valueType="num">
                                      <p:cBhvr>
                                        <p:cTn id="35" dur="500" fill="hold"/>
                                        <p:tgtEl>
                                          <p:spTgt spid="125958"/>
                                        </p:tgtEl>
                                        <p:attrNameLst>
                                          <p:attrName>ppt_x</p:attrName>
                                        </p:attrNameLst>
                                      </p:cBhvr>
                                      <p:tavLst>
                                        <p:tav tm="0">
                                          <p:val>
                                            <p:strVal val="#ppt_x-#ppt_w/2"/>
                                          </p:val>
                                        </p:tav>
                                        <p:tav tm="100000">
                                          <p:val>
                                            <p:strVal val="#ppt_x"/>
                                          </p:val>
                                        </p:tav>
                                      </p:tavLst>
                                    </p:anim>
                                    <p:anim calcmode="lin" valueType="num">
                                      <p:cBhvr>
                                        <p:cTn id="36" dur="500" fill="hold"/>
                                        <p:tgtEl>
                                          <p:spTgt spid="125958"/>
                                        </p:tgtEl>
                                        <p:attrNameLst>
                                          <p:attrName>ppt_y</p:attrName>
                                        </p:attrNameLst>
                                      </p:cBhvr>
                                      <p:tavLst>
                                        <p:tav tm="0">
                                          <p:val>
                                            <p:strVal val="#ppt_y"/>
                                          </p:val>
                                        </p:tav>
                                        <p:tav tm="100000">
                                          <p:val>
                                            <p:strVal val="#ppt_y"/>
                                          </p:val>
                                        </p:tav>
                                      </p:tavLst>
                                    </p:anim>
                                    <p:anim calcmode="lin" valueType="num">
                                      <p:cBhvr>
                                        <p:cTn id="37" dur="500" fill="hold"/>
                                        <p:tgtEl>
                                          <p:spTgt spid="125958"/>
                                        </p:tgtEl>
                                        <p:attrNameLst>
                                          <p:attrName>ppt_w</p:attrName>
                                        </p:attrNameLst>
                                      </p:cBhvr>
                                      <p:tavLst>
                                        <p:tav tm="0">
                                          <p:val>
                                            <p:fltVal val="0"/>
                                          </p:val>
                                        </p:tav>
                                        <p:tav tm="100000">
                                          <p:val>
                                            <p:strVal val="#ppt_w"/>
                                          </p:val>
                                        </p:tav>
                                      </p:tavLst>
                                    </p:anim>
                                    <p:anim calcmode="lin" valueType="num">
                                      <p:cBhvr>
                                        <p:cTn id="38" dur="500" fill="hold"/>
                                        <p:tgtEl>
                                          <p:spTgt spid="125958"/>
                                        </p:tgtEl>
                                        <p:attrNameLst>
                                          <p:attrName>ppt_h</p:attrName>
                                        </p:attrNameLst>
                                      </p:cBhvr>
                                      <p:tavLst>
                                        <p:tav tm="0">
                                          <p:val>
                                            <p:strVal val="#ppt_h"/>
                                          </p:val>
                                        </p:tav>
                                        <p:tav tm="100000">
                                          <p:val>
                                            <p:strVal val="#ppt_h"/>
                                          </p:val>
                                        </p:tav>
                                      </p:tavLst>
                                    </p:anim>
                                  </p:childTnLst>
                                </p:cTn>
                              </p:par>
                            </p:childTnLst>
                          </p:cTn>
                        </p:par>
                        <p:par>
                          <p:cTn id="39" fill="hold" nodeType="afterGroup">
                            <p:stCondLst>
                              <p:cond delay="2500"/>
                            </p:stCondLst>
                            <p:childTnLst>
                              <p:par>
                                <p:cTn id="40" presetID="17" presetClass="entr" presetSubtype="4" fill="hold" grpId="0" nodeType="afterEffect">
                                  <p:stCondLst>
                                    <p:cond delay="0"/>
                                  </p:stCondLst>
                                  <p:childTnLst>
                                    <p:set>
                                      <p:cBhvr>
                                        <p:cTn id="41" dur="1" fill="hold">
                                          <p:stCondLst>
                                            <p:cond delay="0"/>
                                          </p:stCondLst>
                                        </p:cTn>
                                        <p:tgtEl>
                                          <p:spTgt spid="125959"/>
                                        </p:tgtEl>
                                        <p:attrNameLst>
                                          <p:attrName>style.visibility</p:attrName>
                                        </p:attrNameLst>
                                      </p:cBhvr>
                                      <p:to>
                                        <p:strVal val="visible"/>
                                      </p:to>
                                    </p:set>
                                    <p:anim calcmode="lin" valueType="num">
                                      <p:cBhvr>
                                        <p:cTn id="42" dur="500" fill="hold"/>
                                        <p:tgtEl>
                                          <p:spTgt spid="125959"/>
                                        </p:tgtEl>
                                        <p:attrNameLst>
                                          <p:attrName>ppt_x</p:attrName>
                                        </p:attrNameLst>
                                      </p:cBhvr>
                                      <p:tavLst>
                                        <p:tav tm="0">
                                          <p:val>
                                            <p:strVal val="#ppt_x"/>
                                          </p:val>
                                        </p:tav>
                                        <p:tav tm="100000">
                                          <p:val>
                                            <p:strVal val="#ppt_x"/>
                                          </p:val>
                                        </p:tav>
                                      </p:tavLst>
                                    </p:anim>
                                    <p:anim calcmode="lin" valueType="num">
                                      <p:cBhvr>
                                        <p:cTn id="43" dur="500" fill="hold"/>
                                        <p:tgtEl>
                                          <p:spTgt spid="125959"/>
                                        </p:tgtEl>
                                        <p:attrNameLst>
                                          <p:attrName>ppt_y</p:attrName>
                                        </p:attrNameLst>
                                      </p:cBhvr>
                                      <p:tavLst>
                                        <p:tav tm="0">
                                          <p:val>
                                            <p:strVal val="#ppt_y+#ppt_h/2"/>
                                          </p:val>
                                        </p:tav>
                                        <p:tav tm="100000">
                                          <p:val>
                                            <p:strVal val="#ppt_y"/>
                                          </p:val>
                                        </p:tav>
                                      </p:tavLst>
                                    </p:anim>
                                    <p:anim calcmode="lin" valueType="num">
                                      <p:cBhvr>
                                        <p:cTn id="44" dur="500" fill="hold"/>
                                        <p:tgtEl>
                                          <p:spTgt spid="125959"/>
                                        </p:tgtEl>
                                        <p:attrNameLst>
                                          <p:attrName>ppt_w</p:attrName>
                                        </p:attrNameLst>
                                      </p:cBhvr>
                                      <p:tavLst>
                                        <p:tav tm="0">
                                          <p:val>
                                            <p:strVal val="#ppt_w"/>
                                          </p:val>
                                        </p:tav>
                                        <p:tav tm="100000">
                                          <p:val>
                                            <p:strVal val="#ppt_w"/>
                                          </p:val>
                                        </p:tav>
                                      </p:tavLst>
                                    </p:anim>
                                    <p:anim calcmode="lin" valueType="num">
                                      <p:cBhvr>
                                        <p:cTn id="45" dur="500" fill="hold"/>
                                        <p:tgtEl>
                                          <p:spTgt spid="125959"/>
                                        </p:tgtEl>
                                        <p:attrNameLst>
                                          <p:attrName>ppt_h</p:attrName>
                                        </p:attrNameLst>
                                      </p:cBhvr>
                                      <p:tavLst>
                                        <p:tav tm="0">
                                          <p:val>
                                            <p:fltVal val="0"/>
                                          </p:val>
                                        </p:tav>
                                        <p:tav tm="100000">
                                          <p:val>
                                            <p:strVal val="#ppt_h"/>
                                          </p:val>
                                        </p:tav>
                                      </p:tavLst>
                                    </p:anim>
                                  </p:childTnLst>
                                </p:cTn>
                              </p:par>
                            </p:childTnLst>
                          </p:cTn>
                        </p:par>
                        <p:par>
                          <p:cTn id="46" fill="hold" nodeType="afterGroup">
                            <p:stCondLst>
                              <p:cond delay="3000"/>
                            </p:stCondLst>
                            <p:childTnLst>
                              <p:par>
                                <p:cTn id="47" presetID="17" presetClass="entr" presetSubtype="8" fill="hold" grpId="0" nodeType="afterEffect">
                                  <p:stCondLst>
                                    <p:cond delay="0"/>
                                  </p:stCondLst>
                                  <p:childTnLst>
                                    <p:set>
                                      <p:cBhvr>
                                        <p:cTn id="48" dur="1" fill="hold">
                                          <p:stCondLst>
                                            <p:cond delay="0"/>
                                          </p:stCondLst>
                                        </p:cTn>
                                        <p:tgtEl>
                                          <p:spTgt spid="125960"/>
                                        </p:tgtEl>
                                        <p:attrNameLst>
                                          <p:attrName>style.visibility</p:attrName>
                                        </p:attrNameLst>
                                      </p:cBhvr>
                                      <p:to>
                                        <p:strVal val="visible"/>
                                      </p:to>
                                    </p:set>
                                    <p:anim calcmode="lin" valueType="num">
                                      <p:cBhvr>
                                        <p:cTn id="49" dur="500" fill="hold"/>
                                        <p:tgtEl>
                                          <p:spTgt spid="125960"/>
                                        </p:tgtEl>
                                        <p:attrNameLst>
                                          <p:attrName>ppt_x</p:attrName>
                                        </p:attrNameLst>
                                      </p:cBhvr>
                                      <p:tavLst>
                                        <p:tav tm="0">
                                          <p:val>
                                            <p:strVal val="#ppt_x-#ppt_w/2"/>
                                          </p:val>
                                        </p:tav>
                                        <p:tav tm="100000">
                                          <p:val>
                                            <p:strVal val="#ppt_x"/>
                                          </p:val>
                                        </p:tav>
                                      </p:tavLst>
                                    </p:anim>
                                    <p:anim calcmode="lin" valueType="num">
                                      <p:cBhvr>
                                        <p:cTn id="50" dur="500" fill="hold"/>
                                        <p:tgtEl>
                                          <p:spTgt spid="125960"/>
                                        </p:tgtEl>
                                        <p:attrNameLst>
                                          <p:attrName>ppt_y</p:attrName>
                                        </p:attrNameLst>
                                      </p:cBhvr>
                                      <p:tavLst>
                                        <p:tav tm="0">
                                          <p:val>
                                            <p:strVal val="#ppt_y"/>
                                          </p:val>
                                        </p:tav>
                                        <p:tav tm="100000">
                                          <p:val>
                                            <p:strVal val="#ppt_y"/>
                                          </p:val>
                                        </p:tav>
                                      </p:tavLst>
                                    </p:anim>
                                    <p:anim calcmode="lin" valueType="num">
                                      <p:cBhvr>
                                        <p:cTn id="51" dur="500" fill="hold"/>
                                        <p:tgtEl>
                                          <p:spTgt spid="125960"/>
                                        </p:tgtEl>
                                        <p:attrNameLst>
                                          <p:attrName>ppt_w</p:attrName>
                                        </p:attrNameLst>
                                      </p:cBhvr>
                                      <p:tavLst>
                                        <p:tav tm="0">
                                          <p:val>
                                            <p:fltVal val="0"/>
                                          </p:val>
                                        </p:tav>
                                        <p:tav tm="100000">
                                          <p:val>
                                            <p:strVal val="#ppt_w"/>
                                          </p:val>
                                        </p:tav>
                                      </p:tavLst>
                                    </p:anim>
                                    <p:anim calcmode="lin" valueType="num">
                                      <p:cBhvr>
                                        <p:cTn id="52" dur="500" fill="hold"/>
                                        <p:tgtEl>
                                          <p:spTgt spid="125960"/>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3500"/>
                            </p:stCondLst>
                            <p:childTnLst>
                              <p:par>
                                <p:cTn id="54" presetID="17" presetClass="entr" presetSubtype="4" fill="hold" grpId="0" nodeType="afterEffect">
                                  <p:stCondLst>
                                    <p:cond delay="0"/>
                                  </p:stCondLst>
                                  <p:childTnLst>
                                    <p:set>
                                      <p:cBhvr>
                                        <p:cTn id="55" dur="1" fill="hold">
                                          <p:stCondLst>
                                            <p:cond delay="0"/>
                                          </p:stCondLst>
                                        </p:cTn>
                                        <p:tgtEl>
                                          <p:spTgt spid="125961"/>
                                        </p:tgtEl>
                                        <p:attrNameLst>
                                          <p:attrName>style.visibility</p:attrName>
                                        </p:attrNameLst>
                                      </p:cBhvr>
                                      <p:to>
                                        <p:strVal val="visible"/>
                                      </p:to>
                                    </p:set>
                                    <p:anim calcmode="lin" valueType="num">
                                      <p:cBhvr>
                                        <p:cTn id="56" dur="500" fill="hold"/>
                                        <p:tgtEl>
                                          <p:spTgt spid="125961"/>
                                        </p:tgtEl>
                                        <p:attrNameLst>
                                          <p:attrName>ppt_x</p:attrName>
                                        </p:attrNameLst>
                                      </p:cBhvr>
                                      <p:tavLst>
                                        <p:tav tm="0">
                                          <p:val>
                                            <p:strVal val="#ppt_x"/>
                                          </p:val>
                                        </p:tav>
                                        <p:tav tm="100000">
                                          <p:val>
                                            <p:strVal val="#ppt_x"/>
                                          </p:val>
                                        </p:tav>
                                      </p:tavLst>
                                    </p:anim>
                                    <p:anim calcmode="lin" valueType="num">
                                      <p:cBhvr>
                                        <p:cTn id="57" dur="500" fill="hold"/>
                                        <p:tgtEl>
                                          <p:spTgt spid="125961"/>
                                        </p:tgtEl>
                                        <p:attrNameLst>
                                          <p:attrName>ppt_y</p:attrName>
                                        </p:attrNameLst>
                                      </p:cBhvr>
                                      <p:tavLst>
                                        <p:tav tm="0">
                                          <p:val>
                                            <p:strVal val="#ppt_y+#ppt_h/2"/>
                                          </p:val>
                                        </p:tav>
                                        <p:tav tm="100000">
                                          <p:val>
                                            <p:strVal val="#ppt_y"/>
                                          </p:val>
                                        </p:tav>
                                      </p:tavLst>
                                    </p:anim>
                                    <p:anim calcmode="lin" valueType="num">
                                      <p:cBhvr>
                                        <p:cTn id="58" dur="500" fill="hold"/>
                                        <p:tgtEl>
                                          <p:spTgt spid="125961"/>
                                        </p:tgtEl>
                                        <p:attrNameLst>
                                          <p:attrName>ppt_w</p:attrName>
                                        </p:attrNameLst>
                                      </p:cBhvr>
                                      <p:tavLst>
                                        <p:tav tm="0">
                                          <p:val>
                                            <p:strVal val="#ppt_w"/>
                                          </p:val>
                                        </p:tav>
                                        <p:tav tm="100000">
                                          <p:val>
                                            <p:strVal val="#ppt_w"/>
                                          </p:val>
                                        </p:tav>
                                      </p:tavLst>
                                    </p:anim>
                                    <p:anim calcmode="lin" valueType="num">
                                      <p:cBhvr>
                                        <p:cTn id="59" dur="500" fill="hold"/>
                                        <p:tgtEl>
                                          <p:spTgt spid="125961"/>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17" presetClass="entr" presetSubtype="8" fill="hold" grpId="0" nodeType="clickEffect">
                                  <p:stCondLst>
                                    <p:cond delay="0"/>
                                  </p:stCondLst>
                                  <p:childTnLst>
                                    <p:set>
                                      <p:cBhvr>
                                        <p:cTn id="63" dur="1" fill="hold">
                                          <p:stCondLst>
                                            <p:cond delay="0"/>
                                          </p:stCondLst>
                                        </p:cTn>
                                        <p:tgtEl>
                                          <p:spTgt spid="125967"/>
                                        </p:tgtEl>
                                        <p:attrNameLst>
                                          <p:attrName>style.visibility</p:attrName>
                                        </p:attrNameLst>
                                      </p:cBhvr>
                                      <p:to>
                                        <p:strVal val="visible"/>
                                      </p:to>
                                    </p:set>
                                    <p:anim calcmode="lin" valueType="num">
                                      <p:cBhvr>
                                        <p:cTn id="64" dur="500" fill="hold"/>
                                        <p:tgtEl>
                                          <p:spTgt spid="125967"/>
                                        </p:tgtEl>
                                        <p:attrNameLst>
                                          <p:attrName>ppt_x</p:attrName>
                                        </p:attrNameLst>
                                      </p:cBhvr>
                                      <p:tavLst>
                                        <p:tav tm="0">
                                          <p:val>
                                            <p:strVal val="#ppt_x-#ppt_w/2"/>
                                          </p:val>
                                        </p:tav>
                                        <p:tav tm="100000">
                                          <p:val>
                                            <p:strVal val="#ppt_x"/>
                                          </p:val>
                                        </p:tav>
                                      </p:tavLst>
                                    </p:anim>
                                    <p:anim calcmode="lin" valueType="num">
                                      <p:cBhvr>
                                        <p:cTn id="65" dur="500" fill="hold"/>
                                        <p:tgtEl>
                                          <p:spTgt spid="125967"/>
                                        </p:tgtEl>
                                        <p:attrNameLst>
                                          <p:attrName>ppt_y</p:attrName>
                                        </p:attrNameLst>
                                      </p:cBhvr>
                                      <p:tavLst>
                                        <p:tav tm="0">
                                          <p:val>
                                            <p:strVal val="#ppt_y"/>
                                          </p:val>
                                        </p:tav>
                                        <p:tav tm="100000">
                                          <p:val>
                                            <p:strVal val="#ppt_y"/>
                                          </p:val>
                                        </p:tav>
                                      </p:tavLst>
                                    </p:anim>
                                    <p:anim calcmode="lin" valueType="num">
                                      <p:cBhvr>
                                        <p:cTn id="66" dur="500" fill="hold"/>
                                        <p:tgtEl>
                                          <p:spTgt spid="125967"/>
                                        </p:tgtEl>
                                        <p:attrNameLst>
                                          <p:attrName>ppt_w</p:attrName>
                                        </p:attrNameLst>
                                      </p:cBhvr>
                                      <p:tavLst>
                                        <p:tav tm="0">
                                          <p:val>
                                            <p:fltVal val="0"/>
                                          </p:val>
                                        </p:tav>
                                        <p:tav tm="100000">
                                          <p:val>
                                            <p:strVal val="#ppt_w"/>
                                          </p:val>
                                        </p:tav>
                                      </p:tavLst>
                                    </p:anim>
                                    <p:anim calcmode="lin" valueType="num">
                                      <p:cBhvr>
                                        <p:cTn id="67" dur="500" fill="hold"/>
                                        <p:tgtEl>
                                          <p:spTgt spid="125967"/>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500"/>
                            </p:stCondLst>
                            <p:childTnLst>
                              <p:par>
                                <p:cTn id="69" presetID="17" presetClass="entr" presetSubtype="4" fill="hold" grpId="0" nodeType="afterEffect">
                                  <p:stCondLst>
                                    <p:cond delay="0"/>
                                  </p:stCondLst>
                                  <p:childTnLst>
                                    <p:set>
                                      <p:cBhvr>
                                        <p:cTn id="70" dur="1" fill="hold">
                                          <p:stCondLst>
                                            <p:cond delay="0"/>
                                          </p:stCondLst>
                                        </p:cTn>
                                        <p:tgtEl>
                                          <p:spTgt spid="125968"/>
                                        </p:tgtEl>
                                        <p:attrNameLst>
                                          <p:attrName>style.visibility</p:attrName>
                                        </p:attrNameLst>
                                      </p:cBhvr>
                                      <p:to>
                                        <p:strVal val="visible"/>
                                      </p:to>
                                    </p:set>
                                    <p:anim calcmode="lin" valueType="num">
                                      <p:cBhvr>
                                        <p:cTn id="71" dur="500" fill="hold"/>
                                        <p:tgtEl>
                                          <p:spTgt spid="125968"/>
                                        </p:tgtEl>
                                        <p:attrNameLst>
                                          <p:attrName>ppt_x</p:attrName>
                                        </p:attrNameLst>
                                      </p:cBhvr>
                                      <p:tavLst>
                                        <p:tav tm="0">
                                          <p:val>
                                            <p:strVal val="#ppt_x"/>
                                          </p:val>
                                        </p:tav>
                                        <p:tav tm="100000">
                                          <p:val>
                                            <p:strVal val="#ppt_x"/>
                                          </p:val>
                                        </p:tav>
                                      </p:tavLst>
                                    </p:anim>
                                    <p:anim calcmode="lin" valueType="num">
                                      <p:cBhvr>
                                        <p:cTn id="72" dur="500" fill="hold"/>
                                        <p:tgtEl>
                                          <p:spTgt spid="125968"/>
                                        </p:tgtEl>
                                        <p:attrNameLst>
                                          <p:attrName>ppt_y</p:attrName>
                                        </p:attrNameLst>
                                      </p:cBhvr>
                                      <p:tavLst>
                                        <p:tav tm="0">
                                          <p:val>
                                            <p:strVal val="#ppt_y+#ppt_h/2"/>
                                          </p:val>
                                        </p:tav>
                                        <p:tav tm="100000">
                                          <p:val>
                                            <p:strVal val="#ppt_y"/>
                                          </p:val>
                                        </p:tav>
                                      </p:tavLst>
                                    </p:anim>
                                    <p:anim calcmode="lin" valueType="num">
                                      <p:cBhvr>
                                        <p:cTn id="73" dur="500" fill="hold"/>
                                        <p:tgtEl>
                                          <p:spTgt spid="125968"/>
                                        </p:tgtEl>
                                        <p:attrNameLst>
                                          <p:attrName>ppt_w</p:attrName>
                                        </p:attrNameLst>
                                      </p:cBhvr>
                                      <p:tavLst>
                                        <p:tav tm="0">
                                          <p:val>
                                            <p:strVal val="#ppt_w"/>
                                          </p:val>
                                        </p:tav>
                                        <p:tav tm="100000">
                                          <p:val>
                                            <p:strVal val="#ppt_w"/>
                                          </p:val>
                                        </p:tav>
                                      </p:tavLst>
                                    </p:anim>
                                    <p:anim calcmode="lin" valueType="num">
                                      <p:cBhvr>
                                        <p:cTn id="74" dur="500" fill="hold"/>
                                        <p:tgtEl>
                                          <p:spTgt spid="125968"/>
                                        </p:tgtEl>
                                        <p:attrNameLst>
                                          <p:attrName>ppt_h</p:attrName>
                                        </p:attrNameLst>
                                      </p:cBhvr>
                                      <p:tavLst>
                                        <p:tav tm="0">
                                          <p:val>
                                            <p:fltVal val="0"/>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9" fill="hold" grpId="0" nodeType="clickEffect">
                                  <p:stCondLst>
                                    <p:cond delay="0"/>
                                  </p:stCondLst>
                                  <p:childTnLst>
                                    <p:set>
                                      <p:cBhvr>
                                        <p:cTn id="78" dur="1" fill="hold">
                                          <p:stCondLst>
                                            <p:cond delay="0"/>
                                          </p:stCondLst>
                                        </p:cTn>
                                        <p:tgtEl>
                                          <p:spTgt spid="125962"/>
                                        </p:tgtEl>
                                        <p:attrNameLst>
                                          <p:attrName>style.visibility</p:attrName>
                                        </p:attrNameLst>
                                      </p:cBhvr>
                                      <p:to>
                                        <p:strVal val="visible"/>
                                      </p:to>
                                    </p:set>
                                    <p:anim calcmode="lin" valueType="num">
                                      <p:cBhvr additive="base">
                                        <p:cTn id="79" dur="500" fill="hold"/>
                                        <p:tgtEl>
                                          <p:spTgt spid="125962"/>
                                        </p:tgtEl>
                                        <p:attrNameLst>
                                          <p:attrName>ppt_x</p:attrName>
                                        </p:attrNameLst>
                                      </p:cBhvr>
                                      <p:tavLst>
                                        <p:tav tm="0">
                                          <p:val>
                                            <p:strVal val="0-#ppt_w/2"/>
                                          </p:val>
                                        </p:tav>
                                        <p:tav tm="100000">
                                          <p:val>
                                            <p:strVal val="#ppt_x"/>
                                          </p:val>
                                        </p:tav>
                                      </p:tavLst>
                                    </p:anim>
                                    <p:anim calcmode="lin" valueType="num">
                                      <p:cBhvr additive="base">
                                        <p:cTn id="80" dur="500" fill="hold"/>
                                        <p:tgtEl>
                                          <p:spTgt spid="125962"/>
                                        </p:tgtEl>
                                        <p:attrNameLst>
                                          <p:attrName>ppt_y</p:attrName>
                                        </p:attrNameLst>
                                      </p:cBhvr>
                                      <p:tavLst>
                                        <p:tav tm="0">
                                          <p:val>
                                            <p:strVal val="0-#ppt_h/2"/>
                                          </p:val>
                                        </p:tav>
                                        <p:tav tm="100000">
                                          <p:val>
                                            <p:strVal val="#ppt_y"/>
                                          </p:val>
                                        </p:tav>
                                      </p:tavLst>
                                    </p:anim>
                                  </p:childTnLst>
                                </p:cTn>
                              </p:par>
                            </p:childTnLst>
                          </p:cTn>
                        </p:par>
                        <p:par>
                          <p:cTn id="81" fill="hold" nodeType="afterGroup">
                            <p:stCondLst>
                              <p:cond delay="500"/>
                            </p:stCondLst>
                            <p:childTnLst>
                              <p:par>
                                <p:cTn id="82" presetID="9" presetClass="entr" presetSubtype="0" fill="hold" grpId="0" nodeType="afterEffect">
                                  <p:stCondLst>
                                    <p:cond delay="0"/>
                                  </p:stCondLst>
                                  <p:childTnLst>
                                    <p:set>
                                      <p:cBhvr>
                                        <p:cTn id="83" dur="1" fill="hold">
                                          <p:stCondLst>
                                            <p:cond delay="0"/>
                                          </p:stCondLst>
                                        </p:cTn>
                                        <p:tgtEl>
                                          <p:spTgt spid="125966">
                                            <p:txEl>
                                              <p:pRg st="0" end="0"/>
                                            </p:txEl>
                                          </p:spTgt>
                                        </p:tgtEl>
                                        <p:attrNameLst>
                                          <p:attrName>style.visibility</p:attrName>
                                        </p:attrNameLst>
                                      </p:cBhvr>
                                      <p:to>
                                        <p:strVal val="visible"/>
                                      </p:to>
                                    </p:set>
                                    <p:animEffect transition="in" filter="dissolve">
                                      <p:cBhvr>
                                        <p:cTn id="84" dur="500"/>
                                        <p:tgtEl>
                                          <p:spTgt spid="125966">
                                            <p:txEl>
                                              <p:pRg st="0" end="0"/>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17" presetClass="entr" presetSubtype="8" fill="hold" grpId="0" nodeType="clickEffect">
                                  <p:stCondLst>
                                    <p:cond delay="0"/>
                                  </p:stCondLst>
                                  <p:childTnLst>
                                    <p:set>
                                      <p:cBhvr>
                                        <p:cTn id="88" dur="1" fill="hold">
                                          <p:stCondLst>
                                            <p:cond delay="0"/>
                                          </p:stCondLst>
                                        </p:cTn>
                                        <p:tgtEl>
                                          <p:spTgt spid="125969"/>
                                        </p:tgtEl>
                                        <p:attrNameLst>
                                          <p:attrName>style.visibility</p:attrName>
                                        </p:attrNameLst>
                                      </p:cBhvr>
                                      <p:to>
                                        <p:strVal val="visible"/>
                                      </p:to>
                                    </p:set>
                                    <p:anim calcmode="lin" valueType="num">
                                      <p:cBhvr>
                                        <p:cTn id="89" dur="500" fill="hold"/>
                                        <p:tgtEl>
                                          <p:spTgt spid="125969"/>
                                        </p:tgtEl>
                                        <p:attrNameLst>
                                          <p:attrName>ppt_x</p:attrName>
                                        </p:attrNameLst>
                                      </p:cBhvr>
                                      <p:tavLst>
                                        <p:tav tm="0">
                                          <p:val>
                                            <p:strVal val="#ppt_x-#ppt_w/2"/>
                                          </p:val>
                                        </p:tav>
                                        <p:tav tm="100000">
                                          <p:val>
                                            <p:strVal val="#ppt_x"/>
                                          </p:val>
                                        </p:tav>
                                      </p:tavLst>
                                    </p:anim>
                                    <p:anim calcmode="lin" valueType="num">
                                      <p:cBhvr>
                                        <p:cTn id="90" dur="500" fill="hold"/>
                                        <p:tgtEl>
                                          <p:spTgt spid="125969"/>
                                        </p:tgtEl>
                                        <p:attrNameLst>
                                          <p:attrName>ppt_y</p:attrName>
                                        </p:attrNameLst>
                                      </p:cBhvr>
                                      <p:tavLst>
                                        <p:tav tm="0">
                                          <p:val>
                                            <p:strVal val="#ppt_y"/>
                                          </p:val>
                                        </p:tav>
                                        <p:tav tm="100000">
                                          <p:val>
                                            <p:strVal val="#ppt_y"/>
                                          </p:val>
                                        </p:tav>
                                      </p:tavLst>
                                    </p:anim>
                                    <p:anim calcmode="lin" valueType="num">
                                      <p:cBhvr>
                                        <p:cTn id="91" dur="500" fill="hold"/>
                                        <p:tgtEl>
                                          <p:spTgt spid="125969"/>
                                        </p:tgtEl>
                                        <p:attrNameLst>
                                          <p:attrName>ppt_w</p:attrName>
                                        </p:attrNameLst>
                                      </p:cBhvr>
                                      <p:tavLst>
                                        <p:tav tm="0">
                                          <p:val>
                                            <p:fltVal val="0"/>
                                          </p:val>
                                        </p:tav>
                                        <p:tav tm="100000">
                                          <p:val>
                                            <p:strVal val="#ppt_w"/>
                                          </p:val>
                                        </p:tav>
                                      </p:tavLst>
                                    </p:anim>
                                    <p:anim calcmode="lin" valueType="num">
                                      <p:cBhvr>
                                        <p:cTn id="92" dur="500" fill="hold"/>
                                        <p:tgtEl>
                                          <p:spTgt spid="125969"/>
                                        </p:tgtEl>
                                        <p:attrNameLst>
                                          <p:attrName>ppt_h</p:attrName>
                                        </p:attrNameLst>
                                      </p:cBhvr>
                                      <p:tavLst>
                                        <p:tav tm="0">
                                          <p:val>
                                            <p:strVal val="#ppt_h"/>
                                          </p:val>
                                        </p:tav>
                                        <p:tav tm="100000">
                                          <p:val>
                                            <p:strVal val="#ppt_h"/>
                                          </p:val>
                                        </p:tav>
                                      </p:tavLst>
                                    </p:anim>
                                  </p:childTnLst>
                                </p:cTn>
                              </p:par>
                            </p:childTnLst>
                          </p:cTn>
                        </p:par>
                        <p:par>
                          <p:cTn id="93" fill="hold" nodeType="afterGroup">
                            <p:stCondLst>
                              <p:cond delay="500"/>
                            </p:stCondLst>
                            <p:childTnLst>
                              <p:par>
                                <p:cTn id="94" presetID="17" presetClass="entr" presetSubtype="4" fill="hold" grpId="0" nodeType="afterEffect">
                                  <p:stCondLst>
                                    <p:cond delay="0"/>
                                  </p:stCondLst>
                                  <p:childTnLst>
                                    <p:set>
                                      <p:cBhvr>
                                        <p:cTn id="95" dur="1" fill="hold">
                                          <p:stCondLst>
                                            <p:cond delay="0"/>
                                          </p:stCondLst>
                                        </p:cTn>
                                        <p:tgtEl>
                                          <p:spTgt spid="125970"/>
                                        </p:tgtEl>
                                        <p:attrNameLst>
                                          <p:attrName>style.visibility</p:attrName>
                                        </p:attrNameLst>
                                      </p:cBhvr>
                                      <p:to>
                                        <p:strVal val="visible"/>
                                      </p:to>
                                    </p:set>
                                    <p:anim calcmode="lin" valueType="num">
                                      <p:cBhvr>
                                        <p:cTn id="96" dur="500" fill="hold"/>
                                        <p:tgtEl>
                                          <p:spTgt spid="125970"/>
                                        </p:tgtEl>
                                        <p:attrNameLst>
                                          <p:attrName>ppt_x</p:attrName>
                                        </p:attrNameLst>
                                      </p:cBhvr>
                                      <p:tavLst>
                                        <p:tav tm="0">
                                          <p:val>
                                            <p:strVal val="#ppt_x"/>
                                          </p:val>
                                        </p:tav>
                                        <p:tav tm="100000">
                                          <p:val>
                                            <p:strVal val="#ppt_x"/>
                                          </p:val>
                                        </p:tav>
                                      </p:tavLst>
                                    </p:anim>
                                    <p:anim calcmode="lin" valueType="num">
                                      <p:cBhvr>
                                        <p:cTn id="97" dur="500" fill="hold"/>
                                        <p:tgtEl>
                                          <p:spTgt spid="125970"/>
                                        </p:tgtEl>
                                        <p:attrNameLst>
                                          <p:attrName>ppt_y</p:attrName>
                                        </p:attrNameLst>
                                      </p:cBhvr>
                                      <p:tavLst>
                                        <p:tav tm="0">
                                          <p:val>
                                            <p:strVal val="#ppt_y+#ppt_h/2"/>
                                          </p:val>
                                        </p:tav>
                                        <p:tav tm="100000">
                                          <p:val>
                                            <p:strVal val="#ppt_y"/>
                                          </p:val>
                                        </p:tav>
                                      </p:tavLst>
                                    </p:anim>
                                    <p:anim calcmode="lin" valueType="num">
                                      <p:cBhvr>
                                        <p:cTn id="98" dur="500" fill="hold"/>
                                        <p:tgtEl>
                                          <p:spTgt spid="125970"/>
                                        </p:tgtEl>
                                        <p:attrNameLst>
                                          <p:attrName>ppt_w</p:attrName>
                                        </p:attrNameLst>
                                      </p:cBhvr>
                                      <p:tavLst>
                                        <p:tav tm="0">
                                          <p:val>
                                            <p:strVal val="#ppt_w"/>
                                          </p:val>
                                        </p:tav>
                                        <p:tav tm="100000">
                                          <p:val>
                                            <p:strVal val="#ppt_w"/>
                                          </p:val>
                                        </p:tav>
                                      </p:tavLst>
                                    </p:anim>
                                    <p:anim calcmode="lin" valueType="num">
                                      <p:cBhvr>
                                        <p:cTn id="99" dur="500" fill="hold"/>
                                        <p:tgtEl>
                                          <p:spTgt spid="125970"/>
                                        </p:tgtEl>
                                        <p:attrNameLst>
                                          <p:attrName>ppt_h</p:attrName>
                                        </p:attrNameLst>
                                      </p:cBhvr>
                                      <p:tavLst>
                                        <p:tav tm="0">
                                          <p:val>
                                            <p:fltVal val="0"/>
                                          </p:val>
                                        </p:tav>
                                        <p:tav tm="100000">
                                          <p:val>
                                            <p:strVal val="#ppt_h"/>
                                          </p:val>
                                        </p:tav>
                                      </p:tavLst>
                                    </p:anim>
                                  </p:childTnLst>
                                </p:cTn>
                              </p:par>
                            </p:childTnLst>
                          </p:cTn>
                        </p:par>
                        <p:par>
                          <p:cTn id="100" fill="hold" nodeType="afterGroup">
                            <p:stCondLst>
                              <p:cond delay="1000"/>
                            </p:stCondLst>
                            <p:childTnLst>
                              <p:par>
                                <p:cTn id="101" presetID="2" presetClass="entr" presetSubtype="9" fill="hold" grpId="0" nodeType="afterEffect">
                                  <p:stCondLst>
                                    <p:cond delay="0"/>
                                  </p:stCondLst>
                                  <p:childTnLst>
                                    <p:set>
                                      <p:cBhvr>
                                        <p:cTn id="102" dur="1" fill="hold">
                                          <p:stCondLst>
                                            <p:cond delay="0"/>
                                          </p:stCondLst>
                                        </p:cTn>
                                        <p:tgtEl>
                                          <p:spTgt spid="125964"/>
                                        </p:tgtEl>
                                        <p:attrNameLst>
                                          <p:attrName>style.visibility</p:attrName>
                                        </p:attrNameLst>
                                      </p:cBhvr>
                                      <p:to>
                                        <p:strVal val="visible"/>
                                      </p:to>
                                    </p:set>
                                    <p:anim calcmode="lin" valueType="num">
                                      <p:cBhvr additive="base">
                                        <p:cTn id="103" dur="500" fill="hold"/>
                                        <p:tgtEl>
                                          <p:spTgt spid="125964"/>
                                        </p:tgtEl>
                                        <p:attrNameLst>
                                          <p:attrName>ppt_x</p:attrName>
                                        </p:attrNameLst>
                                      </p:cBhvr>
                                      <p:tavLst>
                                        <p:tav tm="0">
                                          <p:val>
                                            <p:strVal val="0-#ppt_w/2"/>
                                          </p:val>
                                        </p:tav>
                                        <p:tav tm="100000">
                                          <p:val>
                                            <p:strVal val="#ppt_x"/>
                                          </p:val>
                                        </p:tav>
                                      </p:tavLst>
                                    </p:anim>
                                    <p:anim calcmode="lin" valueType="num">
                                      <p:cBhvr additive="base">
                                        <p:cTn id="104" dur="500" fill="hold"/>
                                        <p:tgtEl>
                                          <p:spTgt spid="125964"/>
                                        </p:tgtEl>
                                        <p:attrNameLst>
                                          <p:attrName>ppt_y</p:attrName>
                                        </p:attrNameLst>
                                      </p:cBhvr>
                                      <p:tavLst>
                                        <p:tav tm="0">
                                          <p:val>
                                            <p:strVal val="0-#ppt_h/2"/>
                                          </p:val>
                                        </p:tav>
                                        <p:tav tm="100000">
                                          <p:val>
                                            <p:strVal val="#ppt_y"/>
                                          </p:val>
                                        </p:tav>
                                      </p:tavLst>
                                    </p:anim>
                                  </p:childTnLst>
                                </p:cTn>
                              </p:par>
                            </p:childTnLst>
                          </p:cTn>
                        </p:par>
                        <p:par>
                          <p:cTn id="105" fill="hold" nodeType="afterGroup">
                            <p:stCondLst>
                              <p:cond delay="1500"/>
                            </p:stCondLst>
                            <p:childTnLst>
                              <p:par>
                                <p:cTn id="106" presetID="9" presetClass="entr" presetSubtype="0" fill="hold" grpId="0" nodeType="afterEffect">
                                  <p:stCondLst>
                                    <p:cond delay="0"/>
                                  </p:stCondLst>
                                  <p:childTnLst>
                                    <p:set>
                                      <p:cBhvr>
                                        <p:cTn id="107" dur="1" fill="hold">
                                          <p:stCondLst>
                                            <p:cond delay="0"/>
                                          </p:stCondLst>
                                        </p:cTn>
                                        <p:tgtEl>
                                          <p:spTgt spid="125965">
                                            <p:txEl>
                                              <p:pRg st="0" end="0"/>
                                            </p:txEl>
                                          </p:spTgt>
                                        </p:tgtEl>
                                        <p:attrNameLst>
                                          <p:attrName>style.visibility</p:attrName>
                                        </p:attrNameLst>
                                      </p:cBhvr>
                                      <p:to>
                                        <p:strVal val="visible"/>
                                      </p:to>
                                    </p:set>
                                    <p:animEffect transition="in" filter="dissolve">
                                      <p:cBhvr>
                                        <p:cTn id="108" dur="500"/>
                                        <p:tgtEl>
                                          <p:spTgt spid="125965">
                                            <p:txEl>
                                              <p:pRg st="0" end="0"/>
                                            </p:txEl>
                                          </p:spTgt>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2" fill="hold" nodeType="clickEffect">
                                  <p:stCondLst>
                                    <p:cond delay="0"/>
                                  </p:stCondLst>
                                  <p:childTnLst>
                                    <p:set>
                                      <p:cBhvr>
                                        <p:cTn id="112" dur="1" fill="hold">
                                          <p:stCondLst>
                                            <p:cond delay="0"/>
                                          </p:stCondLst>
                                        </p:cTn>
                                        <p:tgtEl>
                                          <p:spTgt spid="2"/>
                                        </p:tgtEl>
                                        <p:attrNameLst>
                                          <p:attrName>style.visibility</p:attrName>
                                        </p:attrNameLst>
                                      </p:cBhvr>
                                      <p:to>
                                        <p:strVal val="visible"/>
                                      </p:to>
                                    </p:set>
                                    <p:animEffect transition="in" filter="wipe(right)">
                                      <p:cBhvr>
                                        <p:cTn id="113" dur="500"/>
                                        <p:tgtEl>
                                          <p:spTgt spid="2"/>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9" presetClass="entr" presetSubtype="0" fill="hold" grpId="0" nodeType="clickEffect">
                                  <p:stCondLst>
                                    <p:cond delay="0"/>
                                  </p:stCondLst>
                                  <p:childTnLst>
                                    <p:set>
                                      <p:cBhvr>
                                        <p:cTn id="117" dur="1" fill="hold">
                                          <p:stCondLst>
                                            <p:cond delay="0"/>
                                          </p:stCondLst>
                                        </p:cTn>
                                        <p:tgtEl>
                                          <p:spTgt spid="125973">
                                            <p:txEl>
                                              <p:pRg st="0" end="0"/>
                                            </p:txEl>
                                          </p:spTgt>
                                        </p:tgtEl>
                                        <p:attrNameLst>
                                          <p:attrName>style.visibility</p:attrName>
                                        </p:attrNameLst>
                                      </p:cBhvr>
                                      <p:to>
                                        <p:strVal val="visible"/>
                                      </p:to>
                                    </p:set>
                                    <p:animEffect transition="in" filter="dissolve">
                                      <p:cBhvr>
                                        <p:cTn id="118" dur="500"/>
                                        <p:tgtEl>
                                          <p:spTgt spid="125973">
                                            <p:txEl>
                                              <p:pRg st="0" end="0"/>
                                            </p:txEl>
                                          </p:spTgt>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9" presetClass="entr" presetSubtype="0" fill="hold" grpId="0" nodeType="clickEffect">
                                  <p:stCondLst>
                                    <p:cond delay="0"/>
                                  </p:stCondLst>
                                  <p:childTnLst>
                                    <p:set>
                                      <p:cBhvr>
                                        <p:cTn id="122" dur="1" fill="hold">
                                          <p:stCondLst>
                                            <p:cond delay="0"/>
                                          </p:stCondLst>
                                        </p:cTn>
                                        <p:tgtEl>
                                          <p:spTgt spid="125974">
                                            <p:txEl>
                                              <p:pRg st="0" end="0"/>
                                            </p:txEl>
                                          </p:spTgt>
                                        </p:tgtEl>
                                        <p:attrNameLst>
                                          <p:attrName>style.visibility</p:attrName>
                                        </p:attrNameLst>
                                      </p:cBhvr>
                                      <p:to>
                                        <p:strVal val="visible"/>
                                      </p:to>
                                    </p:set>
                                    <p:animEffect transition="in" filter="dissolve">
                                      <p:cBhvr>
                                        <p:cTn id="123" dur="500"/>
                                        <p:tgtEl>
                                          <p:spTgt spid="125974">
                                            <p:txEl>
                                              <p:pRg st="0" end="0"/>
                                            </p:txEl>
                                          </p:spTgt>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4" fill="hold" nodeType="clickEffect">
                                  <p:stCondLst>
                                    <p:cond delay="0"/>
                                  </p:stCondLst>
                                  <p:childTnLst>
                                    <p:set>
                                      <p:cBhvr>
                                        <p:cTn id="127" dur="1" fill="hold">
                                          <p:stCondLst>
                                            <p:cond delay="0"/>
                                          </p:stCondLst>
                                        </p:cTn>
                                        <p:tgtEl>
                                          <p:spTgt spid="125975"/>
                                        </p:tgtEl>
                                        <p:attrNameLst>
                                          <p:attrName>style.visibility</p:attrName>
                                        </p:attrNameLst>
                                      </p:cBhvr>
                                      <p:to>
                                        <p:strVal val="visible"/>
                                      </p:to>
                                    </p:set>
                                    <p:animEffect transition="in" filter="wipe(down)">
                                      <p:cBhvr>
                                        <p:cTn id="128" dur="500"/>
                                        <p:tgtEl>
                                          <p:spTgt spid="125975"/>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2" presetClass="entr" presetSubtype="4" fill="hold" grpId="0" nodeType="clickEffect">
                                  <p:stCondLst>
                                    <p:cond delay="0"/>
                                  </p:stCondLst>
                                  <p:childTnLst>
                                    <p:set>
                                      <p:cBhvr>
                                        <p:cTn id="132" dur="1" fill="hold">
                                          <p:stCondLst>
                                            <p:cond delay="0"/>
                                          </p:stCondLst>
                                        </p:cTn>
                                        <p:tgtEl>
                                          <p:spTgt spid="125980"/>
                                        </p:tgtEl>
                                        <p:attrNameLst>
                                          <p:attrName>style.visibility</p:attrName>
                                        </p:attrNameLst>
                                      </p:cBhvr>
                                      <p:to>
                                        <p:strVal val="visible"/>
                                      </p:to>
                                    </p:set>
                                    <p:animEffect transition="in" filter="wipe(down)">
                                      <p:cBhvr>
                                        <p:cTn id="133" dur="500"/>
                                        <p:tgtEl>
                                          <p:spTgt spid="125980"/>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17" presetClass="entr" presetSubtype="8" fill="hold" grpId="0" nodeType="clickEffect">
                                  <p:stCondLst>
                                    <p:cond delay="0"/>
                                  </p:stCondLst>
                                  <p:childTnLst>
                                    <p:set>
                                      <p:cBhvr>
                                        <p:cTn id="137" dur="1" fill="hold">
                                          <p:stCondLst>
                                            <p:cond delay="0"/>
                                          </p:stCondLst>
                                        </p:cTn>
                                        <p:tgtEl>
                                          <p:spTgt spid="125971"/>
                                        </p:tgtEl>
                                        <p:attrNameLst>
                                          <p:attrName>style.visibility</p:attrName>
                                        </p:attrNameLst>
                                      </p:cBhvr>
                                      <p:to>
                                        <p:strVal val="visible"/>
                                      </p:to>
                                    </p:set>
                                    <p:anim calcmode="lin" valueType="num">
                                      <p:cBhvr>
                                        <p:cTn id="138" dur="500" fill="hold"/>
                                        <p:tgtEl>
                                          <p:spTgt spid="125971"/>
                                        </p:tgtEl>
                                        <p:attrNameLst>
                                          <p:attrName>ppt_x</p:attrName>
                                        </p:attrNameLst>
                                      </p:cBhvr>
                                      <p:tavLst>
                                        <p:tav tm="0">
                                          <p:val>
                                            <p:strVal val="#ppt_x-#ppt_w/2"/>
                                          </p:val>
                                        </p:tav>
                                        <p:tav tm="100000">
                                          <p:val>
                                            <p:strVal val="#ppt_x"/>
                                          </p:val>
                                        </p:tav>
                                      </p:tavLst>
                                    </p:anim>
                                    <p:anim calcmode="lin" valueType="num">
                                      <p:cBhvr>
                                        <p:cTn id="139" dur="500" fill="hold"/>
                                        <p:tgtEl>
                                          <p:spTgt spid="125971"/>
                                        </p:tgtEl>
                                        <p:attrNameLst>
                                          <p:attrName>ppt_y</p:attrName>
                                        </p:attrNameLst>
                                      </p:cBhvr>
                                      <p:tavLst>
                                        <p:tav tm="0">
                                          <p:val>
                                            <p:strVal val="#ppt_y"/>
                                          </p:val>
                                        </p:tav>
                                        <p:tav tm="100000">
                                          <p:val>
                                            <p:strVal val="#ppt_y"/>
                                          </p:val>
                                        </p:tav>
                                      </p:tavLst>
                                    </p:anim>
                                    <p:anim calcmode="lin" valueType="num">
                                      <p:cBhvr>
                                        <p:cTn id="140" dur="500" fill="hold"/>
                                        <p:tgtEl>
                                          <p:spTgt spid="125971"/>
                                        </p:tgtEl>
                                        <p:attrNameLst>
                                          <p:attrName>ppt_w</p:attrName>
                                        </p:attrNameLst>
                                      </p:cBhvr>
                                      <p:tavLst>
                                        <p:tav tm="0">
                                          <p:val>
                                            <p:fltVal val="0"/>
                                          </p:val>
                                        </p:tav>
                                        <p:tav tm="100000">
                                          <p:val>
                                            <p:strVal val="#ppt_w"/>
                                          </p:val>
                                        </p:tav>
                                      </p:tavLst>
                                    </p:anim>
                                    <p:anim calcmode="lin" valueType="num">
                                      <p:cBhvr>
                                        <p:cTn id="141" dur="500" fill="hold"/>
                                        <p:tgtEl>
                                          <p:spTgt spid="125971"/>
                                        </p:tgtEl>
                                        <p:attrNameLst>
                                          <p:attrName>ppt_h</p:attrName>
                                        </p:attrNameLst>
                                      </p:cBhvr>
                                      <p:tavLst>
                                        <p:tav tm="0">
                                          <p:val>
                                            <p:strVal val="#ppt_h"/>
                                          </p:val>
                                        </p:tav>
                                        <p:tav tm="100000">
                                          <p:val>
                                            <p:strVal val="#ppt_h"/>
                                          </p:val>
                                        </p:tav>
                                      </p:tavLst>
                                    </p:anim>
                                  </p:childTnLst>
                                </p:cTn>
                              </p:par>
                            </p:childTnLst>
                          </p:cTn>
                        </p:par>
                        <p:par>
                          <p:cTn id="142" fill="hold" nodeType="afterGroup">
                            <p:stCondLst>
                              <p:cond delay="500"/>
                            </p:stCondLst>
                            <p:childTnLst>
                              <p:par>
                                <p:cTn id="143" presetID="17" presetClass="entr" presetSubtype="4" fill="hold" grpId="0" nodeType="afterEffect">
                                  <p:stCondLst>
                                    <p:cond delay="0"/>
                                  </p:stCondLst>
                                  <p:childTnLst>
                                    <p:set>
                                      <p:cBhvr>
                                        <p:cTn id="144" dur="1" fill="hold">
                                          <p:stCondLst>
                                            <p:cond delay="0"/>
                                          </p:stCondLst>
                                        </p:cTn>
                                        <p:tgtEl>
                                          <p:spTgt spid="125972"/>
                                        </p:tgtEl>
                                        <p:attrNameLst>
                                          <p:attrName>style.visibility</p:attrName>
                                        </p:attrNameLst>
                                      </p:cBhvr>
                                      <p:to>
                                        <p:strVal val="visible"/>
                                      </p:to>
                                    </p:set>
                                    <p:anim calcmode="lin" valueType="num">
                                      <p:cBhvr>
                                        <p:cTn id="145" dur="500" fill="hold"/>
                                        <p:tgtEl>
                                          <p:spTgt spid="125972"/>
                                        </p:tgtEl>
                                        <p:attrNameLst>
                                          <p:attrName>ppt_x</p:attrName>
                                        </p:attrNameLst>
                                      </p:cBhvr>
                                      <p:tavLst>
                                        <p:tav tm="0">
                                          <p:val>
                                            <p:strVal val="#ppt_x"/>
                                          </p:val>
                                        </p:tav>
                                        <p:tav tm="100000">
                                          <p:val>
                                            <p:strVal val="#ppt_x"/>
                                          </p:val>
                                        </p:tav>
                                      </p:tavLst>
                                    </p:anim>
                                    <p:anim calcmode="lin" valueType="num">
                                      <p:cBhvr>
                                        <p:cTn id="146" dur="500" fill="hold"/>
                                        <p:tgtEl>
                                          <p:spTgt spid="125972"/>
                                        </p:tgtEl>
                                        <p:attrNameLst>
                                          <p:attrName>ppt_y</p:attrName>
                                        </p:attrNameLst>
                                      </p:cBhvr>
                                      <p:tavLst>
                                        <p:tav tm="0">
                                          <p:val>
                                            <p:strVal val="#ppt_y+#ppt_h/2"/>
                                          </p:val>
                                        </p:tav>
                                        <p:tav tm="100000">
                                          <p:val>
                                            <p:strVal val="#ppt_y"/>
                                          </p:val>
                                        </p:tav>
                                      </p:tavLst>
                                    </p:anim>
                                    <p:anim calcmode="lin" valueType="num">
                                      <p:cBhvr>
                                        <p:cTn id="147" dur="500" fill="hold"/>
                                        <p:tgtEl>
                                          <p:spTgt spid="125972"/>
                                        </p:tgtEl>
                                        <p:attrNameLst>
                                          <p:attrName>ppt_w</p:attrName>
                                        </p:attrNameLst>
                                      </p:cBhvr>
                                      <p:tavLst>
                                        <p:tav tm="0">
                                          <p:val>
                                            <p:strVal val="#ppt_w"/>
                                          </p:val>
                                        </p:tav>
                                        <p:tav tm="100000">
                                          <p:val>
                                            <p:strVal val="#ppt_w"/>
                                          </p:val>
                                        </p:tav>
                                      </p:tavLst>
                                    </p:anim>
                                    <p:anim calcmode="lin" valueType="num">
                                      <p:cBhvr>
                                        <p:cTn id="148" dur="500" fill="hold"/>
                                        <p:tgtEl>
                                          <p:spTgt spid="1259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animBg="1"/>
      <p:bldP spid="125955" grpId="0" animBg="1"/>
      <p:bldP spid="125956" grpId="0" animBg="1"/>
      <p:bldP spid="125957" grpId="0" animBg="1"/>
      <p:bldP spid="125958" grpId="0" animBg="1"/>
      <p:bldP spid="125959" grpId="0" animBg="1"/>
      <p:bldP spid="125960" grpId="0" animBg="1"/>
      <p:bldP spid="125961" grpId="0" animBg="1"/>
      <p:bldP spid="125962" grpId="0" animBg="1"/>
      <p:bldP spid="125964" grpId="0" animBg="1"/>
      <p:bldP spid="125965" grpId="0" build="p" autoUpdateAnimBg="0" advAuto="0"/>
      <p:bldP spid="125966" grpId="0" build="p" autoUpdateAnimBg="0" advAuto="0"/>
      <p:bldP spid="125967" grpId="0" animBg="1"/>
      <p:bldP spid="125968" grpId="0" animBg="1"/>
      <p:bldP spid="125969" grpId="0" animBg="1"/>
      <p:bldP spid="125970" grpId="0" animBg="1"/>
      <p:bldP spid="125971" grpId="0" animBg="1"/>
      <p:bldP spid="125972" grpId="0" animBg="1"/>
      <p:bldP spid="125973" grpId="0" build="p" autoUpdateAnimBg="0"/>
      <p:bldP spid="125974" grpId="0" build="p" autoUpdateAnimBg="0"/>
      <p:bldP spid="12598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2800" dirty="0" err="1">
                <a:latin typeface="Arial" charset="0"/>
                <a:ea typeface="ＭＳ Ｐゴシック" charset="0"/>
                <a:cs typeface="ＭＳ Ｐゴシック" charset="0"/>
              </a:rPr>
              <a:t>Vygotsky</a:t>
            </a:r>
            <a:r>
              <a:rPr lang="ja-JP" altLang="en-US" sz="2800" dirty="0">
                <a:latin typeface="Arial" charset="0"/>
                <a:ea typeface="ＭＳ Ｐゴシック" charset="0"/>
                <a:cs typeface="ＭＳ Ｐゴシック" charset="0"/>
              </a:rPr>
              <a:t>’</a:t>
            </a:r>
            <a:r>
              <a:rPr lang="en-US" sz="2800" dirty="0">
                <a:latin typeface="Arial" charset="0"/>
                <a:ea typeface="ＭＳ Ｐゴシック" charset="0"/>
                <a:cs typeface="ＭＳ Ｐゴシック" charset="0"/>
              </a:rPr>
              <a:t>s Theory: </a:t>
            </a:r>
            <a:r>
              <a:rPr lang="en-US" sz="2800" dirty="0" smtClean="0">
                <a:latin typeface="Arial" charset="0"/>
                <a:ea typeface="ＭＳ Ｐゴシック" charset="0"/>
                <a:cs typeface="ＭＳ Ｐゴシック" charset="0"/>
              </a:rPr>
              <a:t>Summary of assumptions</a:t>
            </a:r>
            <a:endParaRPr lang="en-US" sz="2800" dirty="0">
              <a:latin typeface="Arial" charset="0"/>
              <a:ea typeface="ＭＳ Ｐゴシック" charset="0"/>
              <a:cs typeface="ＭＳ Ｐゴシック" charset="0"/>
            </a:endParaRPr>
          </a:p>
        </p:txBody>
      </p:sp>
      <p:sp>
        <p:nvSpPr>
          <p:cNvPr id="133123" name="Rectangle 3"/>
          <p:cNvSpPr>
            <a:spLocks noGrp="1" noChangeArrowheads="1"/>
          </p:cNvSpPr>
          <p:nvPr>
            <p:ph type="body" idx="1"/>
          </p:nvPr>
        </p:nvSpPr>
        <p:spPr>
          <a:xfrm>
            <a:off x="457200" y="1719263"/>
            <a:ext cx="8229600" cy="5138737"/>
          </a:xfrm>
        </p:spPr>
        <p:txBody>
          <a:bodyPr/>
          <a:lstStyle/>
          <a:p>
            <a:pPr eaLnBrk="1" hangingPunct="1">
              <a:lnSpc>
                <a:spcPct val="90000"/>
              </a:lnSpc>
              <a:buFont typeface="Wingdings" charset="0"/>
              <a:buNone/>
            </a:pPr>
            <a:r>
              <a:rPr lang="en-US" b="1">
                <a:latin typeface="Arial" charset="0"/>
                <a:ea typeface="ＭＳ Ｐゴシック" charset="0"/>
                <a:cs typeface="ＭＳ Ｐゴシック" charset="0"/>
              </a:rPr>
              <a:t>Learning and Instruction with ZPD</a:t>
            </a:r>
          </a:p>
          <a:p>
            <a:pPr eaLnBrk="1" hangingPunct="1">
              <a:lnSpc>
                <a:spcPct val="90000"/>
              </a:lnSpc>
            </a:pPr>
            <a:r>
              <a:rPr lang="en-US" b="1">
                <a:latin typeface="Arial" charset="0"/>
                <a:ea typeface="ＭＳ Ｐゴシック" charset="0"/>
                <a:cs typeface="ＭＳ Ｐゴシック" charset="0"/>
              </a:rPr>
              <a:t>Learning</a:t>
            </a:r>
          </a:p>
          <a:p>
            <a:pPr marL="742950" lvl="1" indent="-285750" eaLnBrk="1" hangingPunct="1">
              <a:lnSpc>
                <a:spcPct val="90000"/>
              </a:lnSpc>
            </a:pPr>
            <a:r>
              <a:rPr lang="en-US" sz="3000">
                <a:latin typeface="Arial" charset="0"/>
                <a:ea typeface="ＭＳ Ｐゴシック" charset="0"/>
              </a:rPr>
              <a:t>Natural byproduct of involvement in tasks with adults or more competent peers</a:t>
            </a:r>
          </a:p>
          <a:p>
            <a:pPr marL="742950" lvl="1" indent="-285750" eaLnBrk="1" hangingPunct="1">
              <a:lnSpc>
                <a:spcPct val="90000"/>
              </a:lnSpc>
            </a:pPr>
            <a:r>
              <a:rPr lang="en-US" sz="3000" i="1" u="sng">
                <a:latin typeface="Arial" charset="0"/>
                <a:ea typeface="ＭＳ Ｐゴシック" charset="0"/>
              </a:rPr>
              <a:t>Vicarious Learning</a:t>
            </a:r>
          </a:p>
          <a:p>
            <a:pPr marL="742950" lvl="1" indent="-285750" eaLnBrk="1" hangingPunct="1">
              <a:lnSpc>
                <a:spcPct val="90000"/>
              </a:lnSpc>
            </a:pPr>
            <a:r>
              <a:rPr lang="en-US" sz="3000" i="1" u="sng">
                <a:latin typeface="Arial" charset="0"/>
                <a:ea typeface="ＭＳ Ｐゴシック" charset="0"/>
              </a:rPr>
              <a:t>Private Speech</a:t>
            </a:r>
            <a:r>
              <a:rPr lang="en-US" sz="3000">
                <a:latin typeface="Arial" charset="0"/>
                <a:ea typeface="ＭＳ Ｐゴシック" charset="0"/>
              </a:rPr>
              <a:t>: Thinking aloud</a:t>
            </a:r>
          </a:p>
          <a:p>
            <a:pPr marL="1038225" lvl="2" indent="-285750" eaLnBrk="1" hangingPunct="1">
              <a:lnSpc>
                <a:spcPct val="90000"/>
              </a:lnSpc>
            </a:pPr>
            <a:r>
              <a:rPr lang="en-US" sz="2400">
                <a:latin typeface="Arial" charset="0"/>
                <a:ea typeface="ＭＳ Ｐゴシック" charset="0"/>
              </a:rPr>
              <a:t>Early years: End of task</a:t>
            </a:r>
          </a:p>
          <a:p>
            <a:pPr marL="1038225" lvl="2" indent="-285750" eaLnBrk="1" hangingPunct="1">
              <a:lnSpc>
                <a:spcPct val="90000"/>
              </a:lnSpc>
            </a:pPr>
            <a:r>
              <a:rPr lang="en-US" sz="2400">
                <a:latin typeface="Arial" charset="0"/>
                <a:ea typeface="ＭＳ Ｐゴシック" charset="0"/>
              </a:rPr>
              <a:t>Later years: Beginning, during, and end of task</a:t>
            </a:r>
          </a:p>
          <a:p>
            <a:pPr eaLnBrk="1" hangingPunct="1">
              <a:lnSpc>
                <a:spcPct val="90000"/>
              </a:lnSpc>
            </a:pPr>
            <a:r>
              <a:rPr lang="en-US" b="1">
                <a:latin typeface="Arial" charset="0"/>
                <a:ea typeface="ＭＳ Ｐゴシック" charset="0"/>
                <a:cs typeface="ＭＳ Ｐゴシック" charset="0"/>
              </a:rPr>
              <a:t>Instruction</a:t>
            </a:r>
          </a:p>
          <a:p>
            <a:pPr marL="742950" lvl="1" indent="-285750" eaLnBrk="1" hangingPunct="1">
              <a:lnSpc>
                <a:spcPct val="90000"/>
              </a:lnSpc>
            </a:pPr>
            <a:r>
              <a:rPr lang="en-US" sz="3000" i="1">
                <a:latin typeface="Arial" charset="0"/>
                <a:ea typeface="ＭＳ Ｐゴシック" charset="0"/>
              </a:rPr>
              <a:t>Scaffolding</a:t>
            </a:r>
            <a:endParaRPr lang="en-US" sz="3000">
              <a:latin typeface="Arial" charset="0"/>
              <a:ea typeface="ＭＳ Ｐゴシック" charset="0"/>
            </a:endParaRPr>
          </a:p>
          <a:p>
            <a:pPr marL="742950" lvl="1" indent="-285750" eaLnBrk="1" hangingPunct="1">
              <a:lnSpc>
                <a:spcPct val="90000"/>
              </a:lnSpc>
            </a:pPr>
            <a:r>
              <a:rPr lang="en-US" sz="3000" i="1">
                <a:latin typeface="Arial" charset="0"/>
                <a:ea typeface="ＭＳ Ｐゴシック" charset="0"/>
              </a:rPr>
              <a:t>Fading</a:t>
            </a:r>
            <a:endParaRPr lang="en-US" sz="2400" i="1" u="sng">
              <a:latin typeface="Arial" charset="0"/>
              <a:ea typeface="ＭＳ Ｐゴシック" charset="0"/>
            </a:endParaRPr>
          </a:p>
          <a:p>
            <a:pPr marL="742950" lvl="1" indent="-285750" eaLnBrk="1" hangingPunct="1">
              <a:lnSpc>
                <a:spcPct val="90000"/>
              </a:lnSpc>
              <a:buFont typeface="Wingdings" charset="0"/>
              <a:buNone/>
            </a:pPr>
            <a:endParaRPr lang="en-US" sz="2400">
              <a:latin typeface="Arial" charset="0"/>
              <a:ea typeface="ＭＳ Ｐゴシック" charset="0"/>
            </a:endParaRPr>
          </a:p>
          <a:p>
            <a:pPr eaLnBrk="1" hangingPunct="1">
              <a:lnSpc>
                <a:spcPct val="90000"/>
              </a:lnSpc>
              <a:buFont typeface="Wingdings" charset="0"/>
              <a:buNone/>
            </a:pPr>
            <a:endParaRPr lang="en-US" sz="240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2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2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2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3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en-US">
                <a:latin typeface="Arial" charset="0"/>
                <a:ea typeface="ＭＳ Ｐゴシック" charset="0"/>
                <a:cs typeface="ＭＳ Ｐゴシック" charset="0"/>
              </a:rPr>
              <a:t>Language: Suggestions for Teachers </a:t>
            </a:r>
          </a:p>
        </p:txBody>
      </p:sp>
      <p:sp>
        <p:nvSpPr>
          <p:cNvPr id="167939" name="Rectangle 3"/>
          <p:cNvSpPr>
            <a:spLocks noGrp="1" noChangeArrowheads="1"/>
          </p:cNvSpPr>
          <p:nvPr>
            <p:ph type="body" idx="1"/>
          </p:nvPr>
        </p:nvSpPr>
        <p:spPr>
          <a:xfrm>
            <a:off x="0" y="1143000"/>
            <a:ext cx="9144000" cy="5105400"/>
          </a:xfrm>
        </p:spPr>
        <p:txBody>
          <a:bodyPr/>
          <a:lstStyle/>
          <a:p>
            <a:pPr eaLnBrk="1" hangingPunct="1">
              <a:lnSpc>
                <a:spcPct val="80000"/>
              </a:lnSpc>
              <a:buFont typeface="Wingdings" charset="0"/>
              <a:buNone/>
            </a:pPr>
            <a:endParaRPr lang="en-US" sz="2600">
              <a:latin typeface="Arial" charset="0"/>
              <a:ea typeface="ＭＳ Ｐゴシック" charset="0"/>
              <a:cs typeface="ＭＳ Ｐゴシック" charset="0"/>
            </a:endParaRPr>
          </a:p>
          <a:p>
            <a:pPr eaLnBrk="1" hangingPunct="1">
              <a:lnSpc>
                <a:spcPct val="80000"/>
              </a:lnSpc>
            </a:pPr>
            <a:r>
              <a:rPr lang="en-US">
                <a:latin typeface="Arial" charset="0"/>
                <a:ea typeface="ＭＳ Ｐゴシック" charset="0"/>
                <a:cs typeface="ＭＳ Ｐゴシック" charset="0"/>
              </a:rPr>
              <a:t>Students cannot get too much practice in their use of language. </a:t>
            </a:r>
          </a:p>
          <a:p>
            <a:pPr lvl="1" eaLnBrk="1" hangingPunct="1">
              <a:lnSpc>
                <a:spcPct val="80000"/>
              </a:lnSpc>
            </a:pPr>
            <a:r>
              <a:rPr lang="en-US" sz="3000">
                <a:latin typeface="Arial" charset="0"/>
                <a:ea typeface="ＭＳ Ｐゴシック" charset="0"/>
              </a:rPr>
              <a:t>Particularly true in </a:t>
            </a:r>
            <a:r>
              <a:rPr lang="en-US" sz="3000" u="sng">
                <a:latin typeface="Arial" charset="0"/>
                <a:ea typeface="ＭＳ Ｐゴシック" charset="0"/>
              </a:rPr>
              <a:t>math</a:t>
            </a:r>
            <a:r>
              <a:rPr lang="en-US" sz="3000">
                <a:latin typeface="Arial" charset="0"/>
                <a:ea typeface="ＭＳ Ｐゴシック" charset="0"/>
              </a:rPr>
              <a:t> and </a:t>
            </a:r>
            <a:r>
              <a:rPr lang="en-US" sz="3000" u="sng">
                <a:latin typeface="Arial" charset="0"/>
                <a:ea typeface="ＭＳ Ｐゴシック" charset="0"/>
              </a:rPr>
              <a:t>science</a:t>
            </a:r>
            <a:endParaRPr lang="en-US" sz="3000">
              <a:latin typeface="Arial" charset="0"/>
              <a:ea typeface="ＭＳ Ｐゴシック" charset="0"/>
            </a:endParaRPr>
          </a:p>
          <a:p>
            <a:pPr eaLnBrk="1" hangingPunct="1">
              <a:lnSpc>
                <a:spcPct val="80000"/>
              </a:lnSpc>
            </a:pPr>
            <a:r>
              <a:rPr lang="en-US">
                <a:latin typeface="Arial" charset="0"/>
                <a:ea typeface="ＭＳ Ｐゴシック" charset="0"/>
                <a:cs typeface="ＭＳ Ｐゴシック" charset="0"/>
              </a:rPr>
              <a:t>Remind students that struggling to put understanding into words is a normal part of learning and development. </a:t>
            </a:r>
          </a:p>
          <a:p>
            <a:pPr lvl="1" eaLnBrk="1" hangingPunct="1">
              <a:lnSpc>
                <a:spcPct val="80000"/>
              </a:lnSpc>
            </a:pPr>
            <a:r>
              <a:rPr lang="en-US" sz="3000" i="1">
                <a:latin typeface="Arial" charset="0"/>
                <a:ea typeface="ＭＳ Ｐゴシック" charset="0"/>
              </a:rPr>
              <a:t>We</a:t>
            </a:r>
            <a:r>
              <a:rPr lang="ja-JP" altLang="en-US" sz="3000" i="1">
                <a:latin typeface="Arial" charset="0"/>
                <a:ea typeface="ＭＳ Ｐゴシック" charset="0"/>
              </a:rPr>
              <a:t>’</a:t>
            </a:r>
            <a:r>
              <a:rPr lang="en-US" sz="3000" i="1">
                <a:latin typeface="Arial" charset="0"/>
                <a:ea typeface="ＭＳ Ｐゴシック" charset="0"/>
              </a:rPr>
              <a:t>ve all said at some point in our lives. I know what I</a:t>
            </a:r>
            <a:r>
              <a:rPr lang="ja-JP" altLang="en-US" sz="3000" i="1">
                <a:latin typeface="Arial" charset="0"/>
                <a:ea typeface="ＭＳ Ｐゴシック" charset="0"/>
              </a:rPr>
              <a:t>’</a:t>
            </a:r>
            <a:r>
              <a:rPr lang="en-US" sz="3000" i="1">
                <a:latin typeface="Arial" charset="0"/>
                <a:ea typeface="ＭＳ Ｐゴシック" charset="0"/>
              </a:rPr>
              <a:t>m trying to say, I just can</a:t>
            </a:r>
            <a:r>
              <a:rPr lang="ja-JP" altLang="en-US" sz="3000" i="1">
                <a:latin typeface="Arial" charset="0"/>
                <a:ea typeface="ＭＳ Ｐゴシック" charset="0"/>
              </a:rPr>
              <a:t>’</a:t>
            </a:r>
            <a:r>
              <a:rPr lang="en-US" sz="3000" i="1">
                <a:latin typeface="Arial" charset="0"/>
                <a:ea typeface="ＭＳ Ｐゴシック" charset="0"/>
              </a:rPr>
              <a:t>t put it into words.</a:t>
            </a:r>
          </a:p>
          <a:p>
            <a:pPr eaLnBrk="1" hangingPunct="1">
              <a:lnSpc>
                <a:spcPct val="80000"/>
              </a:lnSpc>
            </a:pPr>
            <a:r>
              <a:rPr lang="en-US">
                <a:latin typeface="Arial" charset="0"/>
                <a:ea typeface="ＭＳ Ｐゴシック" charset="0"/>
                <a:cs typeface="ＭＳ Ｐゴシック" charset="0"/>
              </a:rPr>
              <a:t>Provide students with scaffolding as they practice language. </a:t>
            </a:r>
          </a:p>
          <a:p>
            <a:pPr lvl="1" eaLnBrk="1" hangingPunct="1">
              <a:lnSpc>
                <a:spcPct val="80000"/>
              </a:lnSpc>
            </a:pPr>
            <a:r>
              <a:rPr lang="en-US" sz="3000">
                <a:latin typeface="Arial" charset="0"/>
                <a:ea typeface="ＭＳ Ｐゴシック" charset="0"/>
              </a:rPr>
              <a:t>Provide technical terms</a:t>
            </a:r>
          </a:p>
          <a:p>
            <a:pPr lvl="1" eaLnBrk="1" hangingPunct="1">
              <a:lnSpc>
                <a:spcPct val="80000"/>
              </a:lnSpc>
            </a:pPr>
            <a:r>
              <a:rPr lang="en-US" sz="3000">
                <a:latin typeface="Arial" charset="0"/>
                <a:ea typeface="ＭＳ Ｐゴシック" charset="0"/>
              </a:rPr>
              <a:t>Embellish students</a:t>
            </a:r>
            <a:r>
              <a:rPr lang="ja-JP" altLang="en-US" sz="3000">
                <a:latin typeface="Arial" charset="0"/>
                <a:ea typeface="ＭＳ Ｐゴシック" charset="0"/>
              </a:rPr>
              <a:t>’</a:t>
            </a:r>
            <a:r>
              <a:rPr lang="en-US" sz="3000">
                <a:latin typeface="Arial" charset="0"/>
                <a:ea typeface="ＭＳ Ｐゴシック" charset="0"/>
              </a:rPr>
              <a:t> descriptions</a:t>
            </a:r>
            <a:endParaRPr lang="en-US" sz="2200">
              <a:latin typeface="Arial"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7939">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793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793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793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793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7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219200" y="228600"/>
            <a:ext cx="7716838" cy="609600"/>
          </a:xfrm>
        </p:spPr>
        <p:txBody>
          <a:bodyPr/>
          <a:lstStyle/>
          <a:p>
            <a:pPr eaLnBrk="1" hangingPunct="1"/>
            <a:r>
              <a:rPr lang="en-US">
                <a:latin typeface="Arial" charset="0"/>
                <a:ea typeface="ＭＳ Ｐゴシック" charset="0"/>
                <a:cs typeface="ＭＳ Ｐゴシック" charset="0"/>
              </a:rPr>
              <a:t>Evaluation of the Theory</a:t>
            </a:r>
          </a:p>
        </p:txBody>
      </p:sp>
      <p:sp>
        <p:nvSpPr>
          <p:cNvPr id="135171" name="Rectangle 3"/>
          <p:cNvSpPr>
            <a:spLocks noGrp="1" noChangeArrowheads="1"/>
          </p:cNvSpPr>
          <p:nvPr>
            <p:ph type="body" idx="1"/>
          </p:nvPr>
        </p:nvSpPr>
        <p:spPr>
          <a:xfrm>
            <a:off x="457200" y="1524000"/>
            <a:ext cx="8229600" cy="4411663"/>
          </a:xfrm>
        </p:spPr>
        <p:txBody>
          <a:bodyPr/>
          <a:lstStyle/>
          <a:p>
            <a:pPr eaLnBrk="1" hangingPunct="1">
              <a:lnSpc>
                <a:spcPct val="90000"/>
              </a:lnSpc>
            </a:pPr>
            <a:r>
              <a:rPr lang="en-US" b="1">
                <a:latin typeface="Arial" charset="0"/>
                <a:ea typeface="ＭＳ Ｐゴシック" charset="0"/>
                <a:cs typeface="ＭＳ Ｐゴシック" charset="0"/>
              </a:rPr>
              <a:t>Strengths</a:t>
            </a:r>
          </a:p>
          <a:p>
            <a:pPr marL="742950" lvl="1" indent="-285750" eaLnBrk="1" hangingPunct="1">
              <a:lnSpc>
                <a:spcPct val="90000"/>
              </a:lnSpc>
            </a:pPr>
            <a:r>
              <a:rPr lang="en-US" sz="3000">
                <a:latin typeface="Arial" charset="0"/>
                <a:ea typeface="ＭＳ Ｐゴシック" charset="0"/>
              </a:rPr>
              <a:t>Attention of social, cultural, and context variables in learning</a:t>
            </a:r>
          </a:p>
          <a:p>
            <a:pPr marL="742950" lvl="1" indent="-285750" eaLnBrk="1" hangingPunct="1">
              <a:lnSpc>
                <a:spcPct val="90000"/>
              </a:lnSpc>
            </a:pPr>
            <a:r>
              <a:rPr lang="en-US" sz="3000">
                <a:latin typeface="Arial" charset="0"/>
                <a:ea typeface="ＭＳ Ｐゴシック" charset="0"/>
              </a:rPr>
              <a:t>Sensitivity to diversity of development</a:t>
            </a:r>
          </a:p>
          <a:p>
            <a:pPr marL="742950" lvl="1" indent="-285750" eaLnBrk="1" hangingPunct="1">
              <a:lnSpc>
                <a:spcPct val="90000"/>
              </a:lnSpc>
            </a:pPr>
            <a:r>
              <a:rPr lang="en-US" sz="3000" b="1">
                <a:latin typeface="Arial" charset="0"/>
                <a:ea typeface="ＭＳ Ｐゴシック" charset="0"/>
              </a:rPr>
              <a:t>Focused on individual differences (unlike Piaget)</a:t>
            </a:r>
          </a:p>
          <a:p>
            <a:pPr eaLnBrk="1" hangingPunct="1">
              <a:lnSpc>
                <a:spcPct val="90000"/>
              </a:lnSpc>
            </a:pPr>
            <a:r>
              <a:rPr lang="en-US" b="1">
                <a:latin typeface="Arial" charset="0"/>
                <a:ea typeface="ＭＳ Ｐゴシック" charset="0"/>
                <a:cs typeface="ＭＳ Ｐゴシック" charset="0"/>
              </a:rPr>
              <a:t>Weaknesses</a:t>
            </a:r>
          </a:p>
          <a:p>
            <a:pPr marL="742950" lvl="1" indent="-285750" eaLnBrk="1" hangingPunct="1">
              <a:lnSpc>
                <a:spcPct val="90000"/>
              </a:lnSpc>
            </a:pPr>
            <a:r>
              <a:rPr lang="en-US" sz="3000">
                <a:latin typeface="Arial" charset="0"/>
                <a:ea typeface="ＭＳ Ｐゴシック" charset="0"/>
              </a:rPr>
              <a:t>Vagueness of notion of ZPD</a:t>
            </a:r>
          </a:p>
          <a:p>
            <a:pPr marL="742950" lvl="1" indent="-285750" eaLnBrk="1" hangingPunct="1">
              <a:lnSpc>
                <a:spcPct val="90000"/>
              </a:lnSpc>
            </a:pPr>
            <a:r>
              <a:rPr lang="en-US" sz="3000">
                <a:latin typeface="Arial" charset="0"/>
                <a:ea typeface="ＭＳ Ｐゴシック" charset="0"/>
              </a:rPr>
              <a:t>Insufficient attention to development issues</a:t>
            </a:r>
          </a:p>
          <a:p>
            <a:pPr marL="742950" lvl="1" indent="-285750" eaLnBrk="1" hangingPunct="1">
              <a:lnSpc>
                <a:spcPct val="90000"/>
              </a:lnSpc>
            </a:pPr>
            <a:r>
              <a:rPr lang="en-US" sz="3000">
                <a:latin typeface="Arial" charset="0"/>
                <a:ea typeface="ＭＳ Ｐゴシック" charset="0"/>
              </a:rPr>
              <a:t>Difficulties of studying cultural-historical contexts</a:t>
            </a:r>
            <a:endParaRPr lang="en-US" sz="2300">
              <a:latin typeface="Arial" charset="0"/>
              <a:ea typeface="ＭＳ Ｐゴシック"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517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517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5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My Documents\Slide Shows Images\Piaget vs Vygotsk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188" y="152400"/>
            <a:ext cx="1827212"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3" descr="C:\My Documents\Slide Shows Images\Vygotsky vs Piage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52400"/>
            <a:ext cx="171608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4"/>
          <p:cNvSpPr txBox="1">
            <a:spLocks noChangeArrowheads="1"/>
          </p:cNvSpPr>
          <p:nvPr/>
        </p:nvSpPr>
        <p:spPr bwMode="auto">
          <a:xfrm>
            <a:off x="1752600" y="228600"/>
            <a:ext cx="56388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130000"/>
              </a:lnSpc>
              <a:spcBef>
                <a:spcPct val="50000"/>
              </a:spcBef>
            </a:pPr>
            <a:r>
              <a:rPr lang="en-US" sz="2800" b="1"/>
              <a:t>CONCEPTUAL </a:t>
            </a:r>
            <a:r>
              <a:rPr lang="en-US" sz="2800" b="1">
                <a:solidFill>
                  <a:srgbClr val="FF3300"/>
                </a:solidFill>
              </a:rPr>
              <a:t>DIFFERENCES</a:t>
            </a:r>
            <a:r>
              <a:rPr lang="en-US" sz="3200" b="1"/>
              <a:t> </a:t>
            </a:r>
            <a:r>
              <a:rPr lang="en-US" sz="2800" b="1"/>
              <a:t>BETWEEN</a:t>
            </a:r>
            <a:endParaRPr lang="en-US" sz="3200" b="1"/>
          </a:p>
        </p:txBody>
      </p:sp>
      <p:sp>
        <p:nvSpPr>
          <p:cNvPr id="107525" name="Text Box 5"/>
          <p:cNvSpPr txBox="1">
            <a:spLocks noChangeArrowheads="1"/>
          </p:cNvSpPr>
          <p:nvPr/>
        </p:nvSpPr>
        <p:spPr bwMode="auto">
          <a:xfrm>
            <a:off x="1600200" y="1371600"/>
            <a:ext cx="2819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3600" b="1">
                <a:solidFill>
                  <a:schemeClr val="tx2"/>
                </a:solidFill>
              </a:rPr>
              <a:t>VYGOTSKY</a:t>
            </a:r>
            <a:endParaRPr lang="en-US" sz="3200" b="1"/>
          </a:p>
        </p:txBody>
      </p:sp>
      <p:sp>
        <p:nvSpPr>
          <p:cNvPr id="107526" name="Text Box 6"/>
          <p:cNvSpPr txBox="1">
            <a:spLocks noChangeArrowheads="1"/>
          </p:cNvSpPr>
          <p:nvPr/>
        </p:nvSpPr>
        <p:spPr bwMode="auto">
          <a:xfrm>
            <a:off x="5562600" y="1371600"/>
            <a:ext cx="1981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3600" b="1">
                <a:solidFill>
                  <a:schemeClr val="accent1"/>
                </a:solidFill>
              </a:rPr>
              <a:t>PIAGET</a:t>
            </a:r>
            <a:endParaRPr lang="en-US" sz="3200" b="1"/>
          </a:p>
        </p:txBody>
      </p:sp>
      <p:sp>
        <p:nvSpPr>
          <p:cNvPr id="107527" name="Text Box 7"/>
          <p:cNvSpPr txBox="1">
            <a:spLocks noChangeArrowheads="1"/>
          </p:cNvSpPr>
          <p:nvPr/>
        </p:nvSpPr>
        <p:spPr bwMode="auto">
          <a:xfrm>
            <a:off x="4648200" y="155575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a:t>and</a:t>
            </a:r>
          </a:p>
        </p:txBody>
      </p:sp>
      <p:sp>
        <p:nvSpPr>
          <p:cNvPr id="107528" name="Text Box 8"/>
          <p:cNvSpPr txBox="1">
            <a:spLocks noChangeArrowheads="1"/>
          </p:cNvSpPr>
          <p:nvPr/>
        </p:nvSpPr>
        <p:spPr bwMode="auto">
          <a:xfrm>
            <a:off x="381000" y="2590800"/>
            <a:ext cx="8534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t>1.  COGNITIVE DEVELOPMENT IS PRIMARILY A FUNCTION OF</a:t>
            </a:r>
          </a:p>
        </p:txBody>
      </p:sp>
      <p:pic>
        <p:nvPicPr>
          <p:cNvPr id="107530" name="Picture 10" descr="P:\EDS 302 Files\teacher3.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850" y="4343400"/>
            <a:ext cx="20034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31" name="Text Box 11"/>
          <p:cNvSpPr txBox="1">
            <a:spLocks noChangeArrowheads="1"/>
          </p:cNvSpPr>
          <p:nvPr/>
        </p:nvSpPr>
        <p:spPr bwMode="auto">
          <a:xfrm>
            <a:off x="304800" y="3429000"/>
            <a:ext cx="3962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b="1">
                <a:solidFill>
                  <a:schemeClr val="tx2"/>
                </a:solidFill>
              </a:rPr>
              <a:t>SOCIO-CULTURAL INTERACTION           </a:t>
            </a:r>
            <a:r>
              <a:rPr lang="en-US" b="1">
                <a:solidFill>
                  <a:srgbClr val="FFFF00"/>
                </a:solidFill>
              </a:rPr>
              <a:t>Adult-child interaction</a:t>
            </a:r>
          </a:p>
        </p:txBody>
      </p:sp>
      <p:pic>
        <p:nvPicPr>
          <p:cNvPr id="107534" name="Picture 14" descr="P:\EDS 302 Files\student reading.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4586288"/>
            <a:ext cx="2409825"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35" name="Text Box 15"/>
          <p:cNvSpPr txBox="1">
            <a:spLocks noChangeArrowheads="1"/>
          </p:cNvSpPr>
          <p:nvPr/>
        </p:nvSpPr>
        <p:spPr bwMode="auto">
          <a:xfrm>
            <a:off x="4038600" y="3429000"/>
            <a:ext cx="4953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spcBef>
                <a:spcPct val="50000"/>
              </a:spcBef>
            </a:pPr>
            <a:r>
              <a:rPr lang="en-US" b="1">
                <a:solidFill>
                  <a:schemeClr val="accent1"/>
                </a:solidFill>
              </a:rPr>
              <a:t>INDIVIDUAL      CONSTRUCTION                    </a:t>
            </a:r>
            <a:r>
              <a:rPr lang="en-US" b="1">
                <a:solidFill>
                  <a:srgbClr val="FF3300"/>
                </a:solidFill>
              </a:rPr>
              <a:t>Active agency</a:t>
            </a:r>
          </a:p>
        </p:txBody>
      </p:sp>
    </p:spTree>
    <p:extLst>
      <p:ext uri="{BB962C8B-B14F-4D97-AF65-F5344CB8AC3E}">
        <p14:creationId xmlns:p14="http://schemas.microsoft.com/office/powerpoint/2010/main" val="8499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07525"/>
                                        </p:tgtEl>
                                        <p:attrNameLst>
                                          <p:attrName>style.visibility</p:attrName>
                                        </p:attrNameLst>
                                      </p:cBhvr>
                                      <p:to>
                                        <p:strVal val="visible"/>
                                      </p:to>
                                    </p:set>
                                    <p:anim calcmode="lin" valueType="num">
                                      <p:cBhvr>
                                        <p:cTn id="7" dur="500" fill="hold"/>
                                        <p:tgtEl>
                                          <p:spTgt spid="107525"/>
                                        </p:tgtEl>
                                        <p:attrNameLst>
                                          <p:attrName>ppt_x</p:attrName>
                                        </p:attrNameLst>
                                      </p:cBhvr>
                                      <p:tavLst>
                                        <p:tav tm="0">
                                          <p:val>
                                            <p:strVal val="#ppt_x-#ppt_w/2"/>
                                          </p:val>
                                        </p:tav>
                                        <p:tav tm="100000">
                                          <p:val>
                                            <p:strVal val="#ppt_x"/>
                                          </p:val>
                                        </p:tav>
                                      </p:tavLst>
                                    </p:anim>
                                    <p:anim calcmode="lin" valueType="num">
                                      <p:cBhvr>
                                        <p:cTn id="8" dur="500" fill="hold"/>
                                        <p:tgtEl>
                                          <p:spTgt spid="107525"/>
                                        </p:tgtEl>
                                        <p:attrNameLst>
                                          <p:attrName>ppt_y</p:attrName>
                                        </p:attrNameLst>
                                      </p:cBhvr>
                                      <p:tavLst>
                                        <p:tav tm="0">
                                          <p:val>
                                            <p:strVal val="#ppt_y"/>
                                          </p:val>
                                        </p:tav>
                                        <p:tav tm="100000">
                                          <p:val>
                                            <p:strVal val="#ppt_y"/>
                                          </p:val>
                                        </p:tav>
                                      </p:tavLst>
                                    </p:anim>
                                    <p:anim calcmode="lin" valueType="num">
                                      <p:cBhvr>
                                        <p:cTn id="9" dur="500" fill="hold"/>
                                        <p:tgtEl>
                                          <p:spTgt spid="107525"/>
                                        </p:tgtEl>
                                        <p:attrNameLst>
                                          <p:attrName>ppt_w</p:attrName>
                                        </p:attrNameLst>
                                      </p:cBhvr>
                                      <p:tavLst>
                                        <p:tav tm="0">
                                          <p:val>
                                            <p:fltVal val="0"/>
                                          </p:val>
                                        </p:tav>
                                        <p:tav tm="100000">
                                          <p:val>
                                            <p:strVal val="#ppt_w"/>
                                          </p:val>
                                        </p:tav>
                                      </p:tavLst>
                                    </p:anim>
                                    <p:anim calcmode="lin" valueType="num">
                                      <p:cBhvr>
                                        <p:cTn id="10" dur="500" fill="hold"/>
                                        <p:tgtEl>
                                          <p:spTgt spid="107525"/>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17" presetClass="entr" presetSubtype="2" fill="hold" grpId="0" nodeType="afterEffect">
                                  <p:stCondLst>
                                    <p:cond delay="0"/>
                                  </p:stCondLst>
                                  <p:childTnLst>
                                    <p:set>
                                      <p:cBhvr>
                                        <p:cTn id="13" dur="1" fill="hold">
                                          <p:stCondLst>
                                            <p:cond delay="0"/>
                                          </p:stCondLst>
                                        </p:cTn>
                                        <p:tgtEl>
                                          <p:spTgt spid="107526"/>
                                        </p:tgtEl>
                                        <p:attrNameLst>
                                          <p:attrName>style.visibility</p:attrName>
                                        </p:attrNameLst>
                                      </p:cBhvr>
                                      <p:to>
                                        <p:strVal val="visible"/>
                                      </p:to>
                                    </p:set>
                                    <p:anim calcmode="lin" valueType="num">
                                      <p:cBhvr>
                                        <p:cTn id="14" dur="500" fill="hold"/>
                                        <p:tgtEl>
                                          <p:spTgt spid="107526"/>
                                        </p:tgtEl>
                                        <p:attrNameLst>
                                          <p:attrName>ppt_x</p:attrName>
                                        </p:attrNameLst>
                                      </p:cBhvr>
                                      <p:tavLst>
                                        <p:tav tm="0">
                                          <p:val>
                                            <p:strVal val="#ppt_x+#ppt_w/2"/>
                                          </p:val>
                                        </p:tav>
                                        <p:tav tm="100000">
                                          <p:val>
                                            <p:strVal val="#ppt_x"/>
                                          </p:val>
                                        </p:tav>
                                      </p:tavLst>
                                    </p:anim>
                                    <p:anim calcmode="lin" valueType="num">
                                      <p:cBhvr>
                                        <p:cTn id="15" dur="500" fill="hold"/>
                                        <p:tgtEl>
                                          <p:spTgt spid="107526"/>
                                        </p:tgtEl>
                                        <p:attrNameLst>
                                          <p:attrName>ppt_y</p:attrName>
                                        </p:attrNameLst>
                                      </p:cBhvr>
                                      <p:tavLst>
                                        <p:tav tm="0">
                                          <p:val>
                                            <p:strVal val="#ppt_y"/>
                                          </p:val>
                                        </p:tav>
                                        <p:tav tm="100000">
                                          <p:val>
                                            <p:strVal val="#ppt_y"/>
                                          </p:val>
                                        </p:tav>
                                      </p:tavLst>
                                    </p:anim>
                                    <p:anim calcmode="lin" valueType="num">
                                      <p:cBhvr>
                                        <p:cTn id="16" dur="500" fill="hold"/>
                                        <p:tgtEl>
                                          <p:spTgt spid="107526"/>
                                        </p:tgtEl>
                                        <p:attrNameLst>
                                          <p:attrName>ppt_w</p:attrName>
                                        </p:attrNameLst>
                                      </p:cBhvr>
                                      <p:tavLst>
                                        <p:tav tm="0">
                                          <p:val>
                                            <p:fltVal val="0"/>
                                          </p:val>
                                        </p:tav>
                                        <p:tav tm="100000">
                                          <p:val>
                                            <p:strVal val="#ppt_w"/>
                                          </p:val>
                                        </p:tav>
                                      </p:tavLst>
                                    </p:anim>
                                    <p:anim calcmode="lin" valueType="num">
                                      <p:cBhvr>
                                        <p:cTn id="17" dur="500" fill="hold"/>
                                        <p:tgtEl>
                                          <p:spTgt spid="107526"/>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1000"/>
                            </p:stCondLst>
                            <p:childTnLst>
                              <p:par>
                                <p:cTn id="19" presetID="9" presetClass="entr" presetSubtype="0" fill="hold" grpId="0" nodeType="afterEffect">
                                  <p:stCondLst>
                                    <p:cond delay="0"/>
                                  </p:stCondLst>
                                  <p:childTnLst>
                                    <p:set>
                                      <p:cBhvr>
                                        <p:cTn id="20" dur="1" fill="hold">
                                          <p:stCondLst>
                                            <p:cond delay="0"/>
                                          </p:stCondLst>
                                        </p:cTn>
                                        <p:tgtEl>
                                          <p:spTgt spid="107527">
                                            <p:txEl>
                                              <p:pRg st="0" end="0"/>
                                            </p:txEl>
                                          </p:spTgt>
                                        </p:tgtEl>
                                        <p:attrNameLst>
                                          <p:attrName>style.visibility</p:attrName>
                                        </p:attrNameLst>
                                      </p:cBhvr>
                                      <p:to>
                                        <p:strVal val="visible"/>
                                      </p:to>
                                    </p:set>
                                    <p:animEffect transition="in" filter="dissolve">
                                      <p:cBhvr>
                                        <p:cTn id="21" dur="500"/>
                                        <p:tgtEl>
                                          <p:spTgt spid="107527">
                                            <p:txEl>
                                              <p:pRg st="0" end="0"/>
                                            </p:txEl>
                                          </p:spTgt>
                                        </p:tgtEl>
                                      </p:cBhvr>
                                    </p:animEffect>
                                  </p:childTnLst>
                                </p:cTn>
                              </p:par>
                            </p:childTnLst>
                          </p:cTn>
                        </p:par>
                        <p:par>
                          <p:cTn id="22" fill="hold" nodeType="afterGroup">
                            <p:stCondLst>
                              <p:cond delay="1500"/>
                            </p:stCondLst>
                            <p:childTnLst>
                              <p:par>
                                <p:cTn id="23" presetID="9" presetClass="entr" presetSubtype="0" fill="hold" grpId="0" nodeType="afterEffect">
                                  <p:stCondLst>
                                    <p:cond delay="0"/>
                                  </p:stCondLst>
                                  <p:childTnLst>
                                    <p:set>
                                      <p:cBhvr>
                                        <p:cTn id="24" dur="1" fill="hold">
                                          <p:stCondLst>
                                            <p:cond delay="0"/>
                                          </p:stCondLst>
                                        </p:cTn>
                                        <p:tgtEl>
                                          <p:spTgt spid="107528">
                                            <p:txEl>
                                              <p:pRg st="0" end="0"/>
                                            </p:txEl>
                                          </p:spTgt>
                                        </p:tgtEl>
                                        <p:attrNameLst>
                                          <p:attrName>style.visibility</p:attrName>
                                        </p:attrNameLst>
                                      </p:cBhvr>
                                      <p:to>
                                        <p:strVal val="visible"/>
                                      </p:to>
                                    </p:set>
                                    <p:animEffect transition="in" filter="dissolve">
                                      <p:cBhvr>
                                        <p:cTn id="25" dur="500"/>
                                        <p:tgtEl>
                                          <p:spTgt spid="107528">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8" fill="hold" grpId="0" nodeType="clickEffect">
                                  <p:stCondLst>
                                    <p:cond delay="0"/>
                                  </p:stCondLst>
                                  <p:childTnLst>
                                    <p:set>
                                      <p:cBhvr>
                                        <p:cTn id="29" dur="1" fill="hold">
                                          <p:stCondLst>
                                            <p:cond delay="0"/>
                                          </p:stCondLst>
                                        </p:cTn>
                                        <p:tgtEl>
                                          <p:spTgt spid="107531"/>
                                        </p:tgtEl>
                                        <p:attrNameLst>
                                          <p:attrName>style.visibility</p:attrName>
                                        </p:attrNameLst>
                                      </p:cBhvr>
                                      <p:to>
                                        <p:strVal val="visible"/>
                                      </p:to>
                                    </p:set>
                                    <p:anim calcmode="lin" valueType="num">
                                      <p:cBhvr>
                                        <p:cTn id="30" dur="500" fill="hold"/>
                                        <p:tgtEl>
                                          <p:spTgt spid="107531"/>
                                        </p:tgtEl>
                                        <p:attrNameLst>
                                          <p:attrName>ppt_x</p:attrName>
                                        </p:attrNameLst>
                                      </p:cBhvr>
                                      <p:tavLst>
                                        <p:tav tm="0">
                                          <p:val>
                                            <p:strVal val="#ppt_x-#ppt_w/2"/>
                                          </p:val>
                                        </p:tav>
                                        <p:tav tm="100000">
                                          <p:val>
                                            <p:strVal val="#ppt_x"/>
                                          </p:val>
                                        </p:tav>
                                      </p:tavLst>
                                    </p:anim>
                                    <p:anim calcmode="lin" valueType="num">
                                      <p:cBhvr>
                                        <p:cTn id="31" dur="500" fill="hold"/>
                                        <p:tgtEl>
                                          <p:spTgt spid="107531"/>
                                        </p:tgtEl>
                                        <p:attrNameLst>
                                          <p:attrName>ppt_y</p:attrName>
                                        </p:attrNameLst>
                                      </p:cBhvr>
                                      <p:tavLst>
                                        <p:tav tm="0">
                                          <p:val>
                                            <p:strVal val="#ppt_y"/>
                                          </p:val>
                                        </p:tav>
                                        <p:tav tm="100000">
                                          <p:val>
                                            <p:strVal val="#ppt_y"/>
                                          </p:val>
                                        </p:tav>
                                      </p:tavLst>
                                    </p:anim>
                                    <p:anim calcmode="lin" valueType="num">
                                      <p:cBhvr>
                                        <p:cTn id="32" dur="500" fill="hold"/>
                                        <p:tgtEl>
                                          <p:spTgt spid="107531"/>
                                        </p:tgtEl>
                                        <p:attrNameLst>
                                          <p:attrName>ppt_w</p:attrName>
                                        </p:attrNameLst>
                                      </p:cBhvr>
                                      <p:tavLst>
                                        <p:tav tm="0">
                                          <p:val>
                                            <p:fltVal val="0"/>
                                          </p:val>
                                        </p:tav>
                                        <p:tav tm="100000">
                                          <p:val>
                                            <p:strVal val="#ppt_w"/>
                                          </p:val>
                                        </p:tav>
                                      </p:tavLst>
                                    </p:anim>
                                    <p:anim calcmode="lin" valueType="num">
                                      <p:cBhvr>
                                        <p:cTn id="33" dur="500" fill="hold"/>
                                        <p:tgtEl>
                                          <p:spTgt spid="107531"/>
                                        </p:tgtEl>
                                        <p:attrNameLst>
                                          <p:attrName>ppt_h</p:attrName>
                                        </p:attrNameLst>
                                      </p:cBhvr>
                                      <p:tavLst>
                                        <p:tav tm="0">
                                          <p:val>
                                            <p:strVal val="#ppt_h"/>
                                          </p:val>
                                        </p:tav>
                                        <p:tav tm="100000">
                                          <p:val>
                                            <p:strVal val="#ppt_h"/>
                                          </p:val>
                                        </p:tav>
                                      </p:tavLst>
                                    </p:anim>
                                  </p:childTnLst>
                                </p:cTn>
                              </p:par>
                            </p:childTnLst>
                          </p:cTn>
                        </p:par>
                        <p:par>
                          <p:cTn id="34" fill="hold" nodeType="afterGroup">
                            <p:stCondLst>
                              <p:cond delay="500"/>
                            </p:stCondLst>
                            <p:childTnLst>
                              <p:par>
                                <p:cTn id="35" presetID="17" presetClass="entr" presetSubtype="8" fill="hold" nodeType="afterEffect">
                                  <p:stCondLst>
                                    <p:cond delay="0"/>
                                  </p:stCondLst>
                                  <p:childTnLst>
                                    <p:set>
                                      <p:cBhvr>
                                        <p:cTn id="36" dur="1" fill="hold">
                                          <p:stCondLst>
                                            <p:cond delay="0"/>
                                          </p:stCondLst>
                                        </p:cTn>
                                        <p:tgtEl>
                                          <p:spTgt spid="107530"/>
                                        </p:tgtEl>
                                        <p:attrNameLst>
                                          <p:attrName>style.visibility</p:attrName>
                                        </p:attrNameLst>
                                      </p:cBhvr>
                                      <p:to>
                                        <p:strVal val="visible"/>
                                      </p:to>
                                    </p:set>
                                    <p:anim calcmode="lin" valueType="num">
                                      <p:cBhvr>
                                        <p:cTn id="37" dur="500" fill="hold"/>
                                        <p:tgtEl>
                                          <p:spTgt spid="107530"/>
                                        </p:tgtEl>
                                        <p:attrNameLst>
                                          <p:attrName>ppt_x</p:attrName>
                                        </p:attrNameLst>
                                      </p:cBhvr>
                                      <p:tavLst>
                                        <p:tav tm="0">
                                          <p:val>
                                            <p:strVal val="#ppt_x-#ppt_w/2"/>
                                          </p:val>
                                        </p:tav>
                                        <p:tav tm="100000">
                                          <p:val>
                                            <p:strVal val="#ppt_x"/>
                                          </p:val>
                                        </p:tav>
                                      </p:tavLst>
                                    </p:anim>
                                    <p:anim calcmode="lin" valueType="num">
                                      <p:cBhvr>
                                        <p:cTn id="38" dur="500" fill="hold"/>
                                        <p:tgtEl>
                                          <p:spTgt spid="107530"/>
                                        </p:tgtEl>
                                        <p:attrNameLst>
                                          <p:attrName>ppt_y</p:attrName>
                                        </p:attrNameLst>
                                      </p:cBhvr>
                                      <p:tavLst>
                                        <p:tav tm="0">
                                          <p:val>
                                            <p:strVal val="#ppt_y"/>
                                          </p:val>
                                        </p:tav>
                                        <p:tav tm="100000">
                                          <p:val>
                                            <p:strVal val="#ppt_y"/>
                                          </p:val>
                                        </p:tav>
                                      </p:tavLst>
                                    </p:anim>
                                    <p:anim calcmode="lin" valueType="num">
                                      <p:cBhvr>
                                        <p:cTn id="39" dur="500" fill="hold"/>
                                        <p:tgtEl>
                                          <p:spTgt spid="107530"/>
                                        </p:tgtEl>
                                        <p:attrNameLst>
                                          <p:attrName>ppt_w</p:attrName>
                                        </p:attrNameLst>
                                      </p:cBhvr>
                                      <p:tavLst>
                                        <p:tav tm="0">
                                          <p:val>
                                            <p:fltVal val="0"/>
                                          </p:val>
                                        </p:tav>
                                        <p:tav tm="100000">
                                          <p:val>
                                            <p:strVal val="#ppt_w"/>
                                          </p:val>
                                        </p:tav>
                                      </p:tavLst>
                                    </p:anim>
                                    <p:anim calcmode="lin" valueType="num">
                                      <p:cBhvr>
                                        <p:cTn id="40" dur="500" fill="hold"/>
                                        <p:tgtEl>
                                          <p:spTgt spid="107530"/>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2" fill="hold" grpId="0" nodeType="clickEffect">
                                  <p:stCondLst>
                                    <p:cond delay="0"/>
                                  </p:stCondLst>
                                  <p:childTnLst>
                                    <p:set>
                                      <p:cBhvr>
                                        <p:cTn id="44" dur="1" fill="hold">
                                          <p:stCondLst>
                                            <p:cond delay="0"/>
                                          </p:stCondLst>
                                        </p:cTn>
                                        <p:tgtEl>
                                          <p:spTgt spid="107535"/>
                                        </p:tgtEl>
                                        <p:attrNameLst>
                                          <p:attrName>style.visibility</p:attrName>
                                        </p:attrNameLst>
                                      </p:cBhvr>
                                      <p:to>
                                        <p:strVal val="visible"/>
                                      </p:to>
                                    </p:set>
                                    <p:anim calcmode="lin" valueType="num">
                                      <p:cBhvr>
                                        <p:cTn id="45" dur="500" fill="hold"/>
                                        <p:tgtEl>
                                          <p:spTgt spid="107535"/>
                                        </p:tgtEl>
                                        <p:attrNameLst>
                                          <p:attrName>ppt_x</p:attrName>
                                        </p:attrNameLst>
                                      </p:cBhvr>
                                      <p:tavLst>
                                        <p:tav tm="0">
                                          <p:val>
                                            <p:strVal val="#ppt_x+#ppt_w/2"/>
                                          </p:val>
                                        </p:tav>
                                        <p:tav tm="100000">
                                          <p:val>
                                            <p:strVal val="#ppt_x"/>
                                          </p:val>
                                        </p:tav>
                                      </p:tavLst>
                                    </p:anim>
                                    <p:anim calcmode="lin" valueType="num">
                                      <p:cBhvr>
                                        <p:cTn id="46" dur="500" fill="hold"/>
                                        <p:tgtEl>
                                          <p:spTgt spid="107535"/>
                                        </p:tgtEl>
                                        <p:attrNameLst>
                                          <p:attrName>ppt_y</p:attrName>
                                        </p:attrNameLst>
                                      </p:cBhvr>
                                      <p:tavLst>
                                        <p:tav tm="0">
                                          <p:val>
                                            <p:strVal val="#ppt_y"/>
                                          </p:val>
                                        </p:tav>
                                        <p:tav tm="100000">
                                          <p:val>
                                            <p:strVal val="#ppt_y"/>
                                          </p:val>
                                        </p:tav>
                                      </p:tavLst>
                                    </p:anim>
                                    <p:anim calcmode="lin" valueType="num">
                                      <p:cBhvr>
                                        <p:cTn id="47" dur="500" fill="hold"/>
                                        <p:tgtEl>
                                          <p:spTgt spid="107535"/>
                                        </p:tgtEl>
                                        <p:attrNameLst>
                                          <p:attrName>ppt_w</p:attrName>
                                        </p:attrNameLst>
                                      </p:cBhvr>
                                      <p:tavLst>
                                        <p:tav tm="0">
                                          <p:val>
                                            <p:fltVal val="0"/>
                                          </p:val>
                                        </p:tav>
                                        <p:tav tm="100000">
                                          <p:val>
                                            <p:strVal val="#ppt_w"/>
                                          </p:val>
                                        </p:tav>
                                      </p:tavLst>
                                    </p:anim>
                                    <p:anim calcmode="lin" valueType="num">
                                      <p:cBhvr>
                                        <p:cTn id="48" dur="500" fill="hold"/>
                                        <p:tgtEl>
                                          <p:spTgt spid="107535"/>
                                        </p:tgtEl>
                                        <p:attrNameLst>
                                          <p:attrName>ppt_h</p:attrName>
                                        </p:attrNameLst>
                                      </p:cBhvr>
                                      <p:tavLst>
                                        <p:tav tm="0">
                                          <p:val>
                                            <p:strVal val="#ppt_h"/>
                                          </p:val>
                                        </p:tav>
                                        <p:tav tm="100000">
                                          <p:val>
                                            <p:strVal val="#ppt_h"/>
                                          </p:val>
                                        </p:tav>
                                      </p:tavLst>
                                    </p:anim>
                                  </p:childTnLst>
                                </p:cTn>
                              </p:par>
                            </p:childTnLst>
                          </p:cTn>
                        </p:par>
                        <p:par>
                          <p:cTn id="49" fill="hold" nodeType="afterGroup">
                            <p:stCondLst>
                              <p:cond delay="500"/>
                            </p:stCondLst>
                            <p:childTnLst>
                              <p:par>
                                <p:cTn id="50" presetID="17" presetClass="entr" presetSubtype="2" fill="hold" nodeType="afterEffect">
                                  <p:stCondLst>
                                    <p:cond delay="0"/>
                                  </p:stCondLst>
                                  <p:childTnLst>
                                    <p:set>
                                      <p:cBhvr>
                                        <p:cTn id="51" dur="1" fill="hold">
                                          <p:stCondLst>
                                            <p:cond delay="0"/>
                                          </p:stCondLst>
                                        </p:cTn>
                                        <p:tgtEl>
                                          <p:spTgt spid="107534"/>
                                        </p:tgtEl>
                                        <p:attrNameLst>
                                          <p:attrName>style.visibility</p:attrName>
                                        </p:attrNameLst>
                                      </p:cBhvr>
                                      <p:to>
                                        <p:strVal val="visible"/>
                                      </p:to>
                                    </p:set>
                                    <p:anim calcmode="lin" valueType="num">
                                      <p:cBhvr>
                                        <p:cTn id="52" dur="500" fill="hold"/>
                                        <p:tgtEl>
                                          <p:spTgt spid="107534"/>
                                        </p:tgtEl>
                                        <p:attrNameLst>
                                          <p:attrName>ppt_x</p:attrName>
                                        </p:attrNameLst>
                                      </p:cBhvr>
                                      <p:tavLst>
                                        <p:tav tm="0">
                                          <p:val>
                                            <p:strVal val="#ppt_x+#ppt_w/2"/>
                                          </p:val>
                                        </p:tav>
                                        <p:tav tm="100000">
                                          <p:val>
                                            <p:strVal val="#ppt_x"/>
                                          </p:val>
                                        </p:tav>
                                      </p:tavLst>
                                    </p:anim>
                                    <p:anim calcmode="lin" valueType="num">
                                      <p:cBhvr>
                                        <p:cTn id="53" dur="500" fill="hold"/>
                                        <p:tgtEl>
                                          <p:spTgt spid="107534"/>
                                        </p:tgtEl>
                                        <p:attrNameLst>
                                          <p:attrName>ppt_y</p:attrName>
                                        </p:attrNameLst>
                                      </p:cBhvr>
                                      <p:tavLst>
                                        <p:tav tm="0">
                                          <p:val>
                                            <p:strVal val="#ppt_y"/>
                                          </p:val>
                                        </p:tav>
                                        <p:tav tm="100000">
                                          <p:val>
                                            <p:strVal val="#ppt_y"/>
                                          </p:val>
                                        </p:tav>
                                      </p:tavLst>
                                    </p:anim>
                                    <p:anim calcmode="lin" valueType="num">
                                      <p:cBhvr>
                                        <p:cTn id="54" dur="500" fill="hold"/>
                                        <p:tgtEl>
                                          <p:spTgt spid="107534"/>
                                        </p:tgtEl>
                                        <p:attrNameLst>
                                          <p:attrName>ppt_w</p:attrName>
                                        </p:attrNameLst>
                                      </p:cBhvr>
                                      <p:tavLst>
                                        <p:tav tm="0">
                                          <p:val>
                                            <p:fltVal val="0"/>
                                          </p:val>
                                        </p:tav>
                                        <p:tav tm="100000">
                                          <p:val>
                                            <p:strVal val="#ppt_w"/>
                                          </p:val>
                                        </p:tav>
                                      </p:tavLst>
                                    </p:anim>
                                    <p:anim calcmode="lin" valueType="num">
                                      <p:cBhvr>
                                        <p:cTn id="55" dur="500" fill="hold"/>
                                        <p:tgtEl>
                                          <p:spTgt spid="1075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autoUpdateAnimBg="0"/>
      <p:bldP spid="107526" grpId="0" autoUpdateAnimBg="0"/>
      <p:bldP spid="107527" grpId="0" build="p" autoUpdateAnimBg="0" advAuto="0"/>
      <p:bldP spid="107528" grpId="0" build="p" autoUpdateAnimBg="0" advAuto="0"/>
      <p:bldP spid="107531" grpId="0" autoUpdateAnimBg="0"/>
      <p:bldP spid="10753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44500" y="104775"/>
            <a:ext cx="8255000" cy="1143000"/>
          </a:xfrm>
        </p:spPr>
        <p:txBody>
          <a:bodyPr/>
          <a:lstStyle/>
          <a:p>
            <a:pPr>
              <a:spcBef>
                <a:spcPct val="20000"/>
              </a:spcBef>
            </a:pPr>
            <a:r>
              <a:rPr lang="en-US" sz="3600">
                <a:latin typeface="Arial" charset="0"/>
                <a:ea typeface="ＭＳ Ｐゴシック" charset="0"/>
                <a:cs typeface="ＭＳ Ｐゴシック" charset="0"/>
              </a:rPr>
              <a:t>Comparison of Piaget and Vygotsky</a:t>
            </a:r>
          </a:p>
        </p:txBody>
      </p:sp>
      <p:grpSp>
        <p:nvGrpSpPr>
          <p:cNvPr id="32771" name="Group 3"/>
          <p:cNvGrpSpPr>
            <a:grpSpLocks/>
          </p:cNvGrpSpPr>
          <p:nvPr/>
        </p:nvGrpSpPr>
        <p:grpSpPr bwMode="auto">
          <a:xfrm>
            <a:off x="457200" y="1460500"/>
            <a:ext cx="8229600" cy="4572000"/>
            <a:chOff x="384" y="1200"/>
            <a:chExt cx="4992" cy="2208"/>
          </a:xfrm>
        </p:grpSpPr>
        <p:sp>
          <p:nvSpPr>
            <p:cNvPr id="32772" name="Rectangle 4"/>
            <p:cNvSpPr>
              <a:spLocks noChangeArrowheads="1"/>
            </p:cNvSpPr>
            <p:nvPr/>
          </p:nvSpPr>
          <p:spPr bwMode="auto">
            <a:xfrm>
              <a:off x="384" y="1200"/>
              <a:ext cx="4992" cy="2208"/>
            </a:xfrm>
            <a:prstGeom prst="rect">
              <a:avLst/>
            </a:prstGeom>
            <a:solidFill>
              <a:schemeClr val="bg1"/>
            </a:solidFill>
            <a:ln w="12700">
              <a:solidFill>
                <a:schemeClr val="tx1"/>
              </a:solidFill>
              <a:miter lim="800000"/>
              <a:headEnd/>
              <a:tailEnd/>
            </a:ln>
          </p:spPr>
          <p:txBody>
            <a:bodyPr wrap="none" anchor="ctr"/>
            <a:lstStyle/>
            <a:p>
              <a:endParaRPr lang="en-US"/>
            </a:p>
          </p:txBody>
        </p:sp>
        <p:grpSp>
          <p:nvGrpSpPr>
            <p:cNvPr id="32773" name="Group 5"/>
            <p:cNvGrpSpPr>
              <a:grpSpLocks/>
            </p:cNvGrpSpPr>
            <p:nvPr/>
          </p:nvGrpSpPr>
          <p:grpSpPr bwMode="auto">
            <a:xfrm>
              <a:off x="480" y="1335"/>
              <a:ext cx="4800" cy="1977"/>
              <a:chOff x="480" y="1162"/>
              <a:chExt cx="4800" cy="1977"/>
            </a:xfrm>
          </p:grpSpPr>
          <p:grpSp>
            <p:nvGrpSpPr>
              <p:cNvPr id="32774" name="Group 6"/>
              <p:cNvGrpSpPr>
                <a:grpSpLocks/>
              </p:cNvGrpSpPr>
              <p:nvPr/>
            </p:nvGrpSpPr>
            <p:grpSpPr bwMode="auto">
              <a:xfrm>
                <a:off x="480" y="1171"/>
                <a:ext cx="4800" cy="1958"/>
                <a:chOff x="480" y="1162"/>
                <a:chExt cx="4800" cy="1958"/>
              </a:xfrm>
            </p:grpSpPr>
            <p:sp>
              <p:nvSpPr>
                <p:cNvPr id="32783" name="Rectangle 7"/>
                <p:cNvSpPr>
                  <a:spLocks noChangeArrowheads="1"/>
                </p:cNvSpPr>
                <p:nvPr/>
              </p:nvSpPr>
              <p:spPr bwMode="auto">
                <a:xfrm>
                  <a:off x="3680" y="2263"/>
                  <a:ext cx="1600" cy="81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sz="2200"/>
                    <a:t>Instruction important;  zone of proximal development (ZPD)</a:t>
                  </a:r>
                </a:p>
              </p:txBody>
            </p:sp>
            <p:sp>
              <p:nvSpPr>
                <p:cNvPr id="32784" name="Rectangle 8"/>
                <p:cNvSpPr>
                  <a:spLocks noChangeArrowheads="1"/>
                </p:cNvSpPr>
                <p:nvPr/>
              </p:nvSpPr>
              <p:spPr bwMode="auto">
                <a:xfrm>
                  <a:off x="2140" y="2304"/>
                  <a:ext cx="1600" cy="81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sz="2200"/>
                    <a:t>Formal instruction does not have significant impact</a:t>
                  </a:r>
                </a:p>
              </p:txBody>
            </p:sp>
            <p:sp>
              <p:nvSpPr>
                <p:cNvPr id="32785" name="Rectangle 9"/>
                <p:cNvSpPr>
                  <a:spLocks noChangeArrowheads="1"/>
                </p:cNvSpPr>
                <p:nvPr/>
              </p:nvSpPr>
              <p:spPr bwMode="auto">
                <a:xfrm>
                  <a:off x="480" y="2304"/>
                  <a:ext cx="1707" cy="81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sz="2200" b="1"/>
                    <a:t>Role of Instruction</a:t>
                  </a:r>
                </a:p>
              </p:txBody>
            </p:sp>
            <p:sp>
              <p:nvSpPr>
                <p:cNvPr id="32786" name="Rectangle 10"/>
                <p:cNvSpPr>
                  <a:spLocks noChangeArrowheads="1"/>
                </p:cNvSpPr>
                <p:nvPr/>
              </p:nvSpPr>
              <p:spPr bwMode="auto">
                <a:xfrm>
                  <a:off x="3680" y="1450"/>
                  <a:ext cx="1600" cy="854"/>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sz="2200"/>
                    <a:t>More strongly influenced by those more intellectually advanced</a:t>
                  </a:r>
                </a:p>
              </p:txBody>
            </p:sp>
            <p:sp>
              <p:nvSpPr>
                <p:cNvPr id="32787" name="Rectangle 11"/>
                <p:cNvSpPr>
                  <a:spLocks noChangeArrowheads="1"/>
                </p:cNvSpPr>
                <p:nvPr/>
              </p:nvSpPr>
              <p:spPr bwMode="auto">
                <a:xfrm>
                  <a:off x="2080" y="1450"/>
                  <a:ext cx="1600" cy="854"/>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sz="2200"/>
                    <a:t>More strongly influenced by peers</a:t>
                  </a:r>
                </a:p>
              </p:txBody>
            </p:sp>
            <p:sp>
              <p:nvSpPr>
                <p:cNvPr id="32788" name="Rectangle 12"/>
                <p:cNvSpPr>
                  <a:spLocks noChangeArrowheads="1"/>
                </p:cNvSpPr>
                <p:nvPr/>
              </p:nvSpPr>
              <p:spPr bwMode="auto">
                <a:xfrm>
                  <a:off x="480" y="1450"/>
                  <a:ext cx="1600" cy="854"/>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sz="2200" b="1"/>
                    <a:t>Role of Social Interaction</a:t>
                  </a:r>
                </a:p>
              </p:txBody>
            </p:sp>
            <p:sp>
              <p:nvSpPr>
                <p:cNvPr id="32789" name="Rectangle 13"/>
                <p:cNvSpPr>
                  <a:spLocks noChangeArrowheads="1"/>
                </p:cNvSpPr>
                <p:nvPr/>
              </p:nvSpPr>
              <p:spPr bwMode="auto">
                <a:xfrm>
                  <a:off x="3680" y="1162"/>
                  <a:ext cx="1600" cy="288"/>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b="1"/>
                    <a:t>Vygotsky</a:t>
                  </a:r>
                </a:p>
              </p:txBody>
            </p:sp>
            <p:sp>
              <p:nvSpPr>
                <p:cNvPr id="32790" name="Rectangle 14"/>
                <p:cNvSpPr>
                  <a:spLocks noChangeArrowheads="1"/>
                </p:cNvSpPr>
                <p:nvPr/>
              </p:nvSpPr>
              <p:spPr bwMode="auto">
                <a:xfrm>
                  <a:off x="2080" y="1162"/>
                  <a:ext cx="1600" cy="288"/>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r>
                    <a:rPr lang="en-US" b="1"/>
                    <a:t>Piaget</a:t>
                  </a:r>
                </a:p>
              </p:txBody>
            </p:sp>
            <p:sp>
              <p:nvSpPr>
                <p:cNvPr id="32791" name="Rectangle 15"/>
                <p:cNvSpPr>
                  <a:spLocks noChangeArrowheads="1"/>
                </p:cNvSpPr>
                <p:nvPr/>
              </p:nvSpPr>
              <p:spPr bwMode="auto">
                <a:xfrm>
                  <a:off x="480" y="1162"/>
                  <a:ext cx="1600" cy="288"/>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a:lstStyle/>
                <a:p>
                  <a:pPr>
                    <a:spcBef>
                      <a:spcPct val="20000"/>
                    </a:spcBef>
                  </a:pPr>
                  <a:endParaRPr lang="en-US"/>
                </a:p>
              </p:txBody>
            </p:sp>
          </p:grpSp>
          <p:sp>
            <p:nvSpPr>
              <p:cNvPr id="32775" name="Line 16"/>
              <p:cNvSpPr>
                <a:spLocks noChangeShapeType="1"/>
              </p:cNvSpPr>
              <p:nvPr/>
            </p:nvSpPr>
            <p:spPr bwMode="auto">
              <a:xfrm>
                <a:off x="480" y="1171"/>
                <a:ext cx="4800"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6" name="Line 17"/>
              <p:cNvSpPr>
                <a:spLocks noChangeShapeType="1"/>
              </p:cNvSpPr>
              <p:nvPr/>
            </p:nvSpPr>
            <p:spPr bwMode="auto">
              <a:xfrm>
                <a:off x="480" y="1459"/>
                <a:ext cx="4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7" name="Line 18"/>
              <p:cNvSpPr>
                <a:spLocks noChangeShapeType="1"/>
              </p:cNvSpPr>
              <p:nvPr/>
            </p:nvSpPr>
            <p:spPr bwMode="auto">
              <a:xfrm>
                <a:off x="480" y="2304"/>
                <a:ext cx="4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8" name="Line 19"/>
              <p:cNvSpPr>
                <a:spLocks noChangeShapeType="1"/>
              </p:cNvSpPr>
              <p:nvPr/>
            </p:nvSpPr>
            <p:spPr bwMode="auto">
              <a:xfrm>
                <a:off x="480" y="3120"/>
                <a:ext cx="4800"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79" name="Line 20"/>
              <p:cNvSpPr>
                <a:spLocks noChangeShapeType="1"/>
              </p:cNvSpPr>
              <p:nvPr/>
            </p:nvSpPr>
            <p:spPr bwMode="auto">
              <a:xfrm>
                <a:off x="480" y="1171"/>
                <a:ext cx="0" cy="1958"/>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0" name="Line 21"/>
              <p:cNvSpPr>
                <a:spLocks noChangeShapeType="1"/>
              </p:cNvSpPr>
              <p:nvPr/>
            </p:nvSpPr>
            <p:spPr bwMode="auto">
              <a:xfrm>
                <a:off x="2080" y="1162"/>
                <a:ext cx="0" cy="195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1" name="Line 22"/>
              <p:cNvSpPr>
                <a:spLocks noChangeShapeType="1"/>
              </p:cNvSpPr>
              <p:nvPr/>
            </p:nvSpPr>
            <p:spPr bwMode="auto">
              <a:xfrm>
                <a:off x="3696" y="1181"/>
                <a:ext cx="0" cy="1939"/>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2" name="Line 23"/>
              <p:cNvSpPr>
                <a:spLocks noChangeShapeType="1"/>
              </p:cNvSpPr>
              <p:nvPr/>
            </p:nvSpPr>
            <p:spPr bwMode="auto">
              <a:xfrm>
                <a:off x="5280" y="1181"/>
                <a:ext cx="0" cy="1958"/>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          Procedure</a:t>
            </a:r>
          </a:p>
        </p:txBody>
      </p:sp>
      <p:pic>
        <p:nvPicPr>
          <p:cNvPr id="286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146685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 Box 7"/>
          <p:cNvSpPr txBox="1">
            <a:spLocks noChangeArrowheads="1"/>
          </p:cNvSpPr>
          <p:nvPr/>
        </p:nvSpPr>
        <p:spPr bwMode="auto">
          <a:xfrm>
            <a:off x="609600" y="2133600"/>
            <a:ext cx="7848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i="1"/>
              <a:t>Sort the following words into whatever categories make sense and provide a </a:t>
            </a:r>
            <a:r>
              <a:rPr lang="en-US" b="1" i="1" u="sng"/>
              <a:t>label</a:t>
            </a:r>
            <a:r>
              <a:rPr lang="en-US" i="1"/>
              <a:t> or </a:t>
            </a:r>
            <a:r>
              <a:rPr lang="en-US" b="1" i="1" u="sng"/>
              <a:t>rationale</a:t>
            </a:r>
            <a:r>
              <a:rPr lang="en-US" i="1"/>
              <a:t> for each category.</a:t>
            </a:r>
          </a:p>
          <a:p>
            <a:pPr>
              <a:spcBef>
                <a:spcPct val="50000"/>
              </a:spcBef>
            </a:pPr>
            <a:r>
              <a:rPr lang="en-US" sz="3200"/>
              <a:t>males, females, figs, kangaroo, meat, dogs, honey, bees, the moon, cigarettes, water, sun, spear, wine, wind, fish, mud, fire, birds, rainbow</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          Compare</a:t>
            </a:r>
          </a:p>
        </p:txBody>
      </p:sp>
      <p:pic>
        <p:nvPicPr>
          <p:cNvPr id="29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146685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Text Box 4"/>
          <p:cNvSpPr txBox="1">
            <a:spLocks noChangeArrowheads="1"/>
          </p:cNvSpPr>
          <p:nvPr/>
        </p:nvSpPr>
        <p:spPr bwMode="auto">
          <a:xfrm>
            <a:off x="1143000" y="2514600"/>
            <a:ext cx="7239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3200" i="1"/>
              <a:t>Compare your categories with the following created by aborigines in Australia…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          Categories</a:t>
            </a:r>
          </a:p>
        </p:txBody>
      </p:sp>
      <p:pic>
        <p:nvPicPr>
          <p:cNvPr id="307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146685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6" name="Text Box 4"/>
          <p:cNvSpPr txBox="1">
            <a:spLocks noChangeArrowheads="1"/>
          </p:cNvSpPr>
          <p:nvPr/>
        </p:nvSpPr>
        <p:spPr bwMode="auto">
          <a:xfrm>
            <a:off x="533400" y="1981200"/>
            <a:ext cx="9144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b="1"/>
              <a:t>Bayi: </a:t>
            </a:r>
            <a:r>
              <a:rPr lang="en-US" b="1" i="1"/>
              <a:t>males, kangaroo, the moon, rainbow, fish, spear</a:t>
            </a:r>
          </a:p>
          <a:p>
            <a:pPr>
              <a:spcBef>
                <a:spcPct val="50000"/>
              </a:spcBef>
            </a:pPr>
            <a:endParaRPr lang="en-US" i="1"/>
          </a:p>
          <a:p>
            <a:pPr>
              <a:spcBef>
                <a:spcPct val="50000"/>
              </a:spcBef>
            </a:pPr>
            <a:r>
              <a:rPr lang="en-US" b="1"/>
              <a:t>Balan: </a:t>
            </a:r>
            <a:r>
              <a:rPr lang="en-US" b="1" i="1"/>
              <a:t>females, dogs, birds, fire, water, sun</a:t>
            </a:r>
            <a:endParaRPr lang="en-US" i="1"/>
          </a:p>
          <a:p>
            <a:endParaRPr lang="en-US">
              <a:latin typeface="Times New Roman" charset="0"/>
            </a:endParaRPr>
          </a:p>
          <a:p>
            <a:endParaRPr lang="en-US">
              <a:latin typeface="Times New Roman" charset="0"/>
            </a:endParaRPr>
          </a:p>
          <a:p>
            <a:endParaRPr lang="en-US">
              <a:latin typeface="Times New Roman" charset="0"/>
            </a:endParaRPr>
          </a:p>
          <a:p>
            <a:endParaRPr lang="en-US">
              <a:latin typeface="Times New Roman" charset="0"/>
            </a:endParaRPr>
          </a:p>
          <a:p>
            <a:endParaRPr lang="en-US">
              <a:latin typeface="Times New Roman" charset="0"/>
            </a:endParaRPr>
          </a:p>
          <a:p>
            <a:r>
              <a:rPr lang="en-US" b="1"/>
              <a:t>Balam: </a:t>
            </a:r>
            <a:r>
              <a:rPr lang="en-US" b="1" i="1"/>
              <a:t>figs, honey, wine, cigarettes</a:t>
            </a:r>
          </a:p>
          <a:p>
            <a:endParaRPr lang="en-US" i="1"/>
          </a:p>
          <a:p>
            <a:pPr>
              <a:spcBef>
                <a:spcPct val="50000"/>
              </a:spcBef>
            </a:pPr>
            <a:r>
              <a:rPr lang="en-US" b="1"/>
              <a:t>Bala: </a:t>
            </a:r>
            <a:r>
              <a:rPr lang="en-US" b="1" i="1"/>
              <a:t>meat, bees, wind, mud</a:t>
            </a:r>
            <a:endParaRPr lang="en-US" sz="3200" i="1"/>
          </a:p>
        </p:txBody>
      </p:sp>
      <p:sp>
        <p:nvSpPr>
          <p:cNvPr id="7" name="TextBox 6"/>
          <p:cNvSpPr txBox="1">
            <a:spLocks noChangeArrowheads="1"/>
          </p:cNvSpPr>
          <p:nvPr/>
        </p:nvSpPr>
        <p:spPr bwMode="auto">
          <a:xfrm>
            <a:off x="609600" y="2362200"/>
            <a:ext cx="8839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a:latin typeface="Times New Roman" charset="0"/>
              </a:rPr>
              <a:t>myths and beliefs:</a:t>
            </a:r>
            <a:r>
              <a:rPr lang="en-US">
                <a:latin typeface="Times New Roman" charset="0"/>
              </a:rPr>
              <a:t> rainbows are believed to be mythical men</a:t>
            </a:r>
            <a:endParaRPr lang="en-US" i="1"/>
          </a:p>
          <a:p>
            <a:endParaRPr lang="en-US"/>
          </a:p>
        </p:txBody>
      </p:sp>
      <p:sp>
        <p:nvSpPr>
          <p:cNvPr id="8" name="TextBox 7"/>
          <p:cNvSpPr txBox="1">
            <a:spLocks noChangeArrowheads="1"/>
          </p:cNvSpPr>
          <p:nvPr/>
        </p:nvSpPr>
        <p:spPr bwMode="auto">
          <a:xfrm>
            <a:off x="609600" y="3429000"/>
            <a:ext cx="8001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a:latin typeface="Times New Roman" charset="0"/>
              </a:rPr>
              <a:t>experience:</a:t>
            </a:r>
            <a:r>
              <a:rPr lang="en-US">
                <a:latin typeface="Times New Roman" charset="0"/>
              </a:rPr>
              <a:t> water extinguishes fire; </a:t>
            </a:r>
            <a:r>
              <a:rPr lang="en-US" u="sng">
                <a:latin typeface="Times New Roman" charset="0"/>
              </a:rPr>
              <a:t>myths and beliefs: </a:t>
            </a:r>
            <a:r>
              <a:rPr lang="en-US">
                <a:latin typeface="Times New Roman" charset="0"/>
              </a:rPr>
              <a:t>birds are believed to be female spirits; </a:t>
            </a:r>
            <a:r>
              <a:rPr lang="en-US" u="sng">
                <a:latin typeface="Times New Roman" charset="0"/>
              </a:rPr>
              <a:t>dangerous and exceptional things</a:t>
            </a:r>
            <a:r>
              <a:rPr lang="en-US">
                <a:latin typeface="Times New Roman" charset="0"/>
              </a:rPr>
              <a:t> are put in a minimally contrasting category: dogs are considered exceptional animals, so they appear in the second class instead of with men</a:t>
            </a:r>
          </a:p>
          <a:p>
            <a:endParaRPr lang="en-US"/>
          </a:p>
        </p:txBody>
      </p:sp>
      <p:sp>
        <p:nvSpPr>
          <p:cNvPr id="9" name="TextBox 8"/>
          <p:cNvSpPr txBox="1">
            <a:spLocks noChangeArrowheads="1"/>
          </p:cNvSpPr>
          <p:nvPr/>
        </p:nvSpPr>
        <p:spPr bwMode="auto">
          <a:xfrm>
            <a:off x="762000" y="5715000"/>
            <a:ext cx="6019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u="sng">
                <a:latin typeface="Times New Roman" charset="0"/>
              </a:rPr>
              <a:t>experience:</a:t>
            </a:r>
            <a:r>
              <a:rPr lang="en-US">
                <a:latin typeface="Times New Roman" charset="0"/>
              </a:rPr>
              <a:t> wine is made from fruit</a:t>
            </a:r>
            <a:endParaRPr lang="en-US" i="1"/>
          </a:p>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          Internalization</a:t>
            </a:r>
          </a:p>
        </p:txBody>
      </p:sp>
      <p:pic>
        <p:nvPicPr>
          <p:cNvPr id="317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3400"/>
            <a:ext cx="146685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ext Box 4"/>
          <p:cNvSpPr txBox="1">
            <a:spLocks noChangeArrowheads="1"/>
          </p:cNvSpPr>
          <p:nvPr/>
        </p:nvSpPr>
        <p:spPr bwMode="auto">
          <a:xfrm>
            <a:off x="1219200" y="2590800"/>
            <a:ext cx="7239000" cy="277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ja-JP" altLang="en-US" sz="3200"/>
              <a:t>“</a:t>
            </a:r>
            <a:r>
              <a:rPr lang="en-US" sz="3200"/>
              <a:t>Any higher mental function necessarily goes through an external stage in its development because it is initially a social function.</a:t>
            </a:r>
            <a:r>
              <a:rPr lang="ja-JP" altLang="en-US" sz="3200"/>
              <a:t>”</a:t>
            </a:r>
            <a:endParaRPr lang="en-US" sz="3200"/>
          </a:p>
          <a:p>
            <a:pPr>
              <a:spcBef>
                <a:spcPct val="50000"/>
              </a:spcBef>
            </a:pPr>
            <a:r>
              <a:rPr lang="en-US" sz="3200" i="1"/>
              <a:t>Lev Vygotsky</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Line 3"/>
          <p:cNvSpPr>
            <a:spLocks noChangeShapeType="1"/>
          </p:cNvSpPr>
          <p:nvPr/>
        </p:nvSpPr>
        <p:spPr bwMode="auto">
          <a:xfrm>
            <a:off x="2438400" y="3381375"/>
            <a:ext cx="3962400" cy="0"/>
          </a:xfrm>
          <a:prstGeom prst="line">
            <a:avLst/>
          </a:prstGeom>
          <a:noFill/>
          <a:ln w="762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9332" name="Text Box 4"/>
          <p:cNvSpPr txBox="1">
            <a:spLocks noChangeArrowheads="1"/>
          </p:cNvSpPr>
          <p:nvPr/>
        </p:nvSpPr>
        <p:spPr bwMode="auto">
          <a:xfrm>
            <a:off x="838200" y="353377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3600" b="1"/>
              <a:t>2.  CRITICAL ROLE OF </a:t>
            </a:r>
            <a:r>
              <a:rPr lang="en-US" sz="3600" b="1">
                <a:solidFill>
                  <a:srgbClr val="FF3300"/>
                </a:solidFill>
              </a:rPr>
              <a:t>LANGUAGE</a:t>
            </a:r>
            <a:endParaRPr lang="en-US" sz="3600" b="1"/>
          </a:p>
        </p:txBody>
      </p:sp>
      <p:sp>
        <p:nvSpPr>
          <p:cNvPr id="99333" name="Text Box 5"/>
          <p:cNvSpPr txBox="1">
            <a:spLocks noChangeArrowheads="1"/>
          </p:cNvSpPr>
          <p:nvPr/>
        </p:nvSpPr>
        <p:spPr bwMode="auto">
          <a:xfrm>
            <a:off x="838200" y="4981575"/>
            <a:ext cx="6934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3600" b="1"/>
              <a:t>3.  IMPORTANCE OF </a:t>
            </a:r>
            <a:r>
              <a:rPr lang="en-US" sz="3600" b="1" i="1">
                <a:solidFill>
                  <a:srgbClr val="FF3300"/>
                </a:solidFill>
              </a:rPr>
              <a:t>ASSISTED</a:t>
            </a:r>
            <a:r>
              <a:rPr lang="en-US" sz="3600" b="1">
                <a:solidFill>
                  <a:srgbClr val="FF3300"/>
                </a:solidFill>
              </a:rPr>
              <a:t> LEARNING</a:t>
            </a:r>
            <a:endParaRPr lang="en-US" sz="3600" b="1"/>
          </a:p>
        </p:txBody>
      </p:sp>
      <p:sp>
        <p:nvSpPr>
          <p:cNvPr id="99334" name="Line 6"/>
          <p:cNvSpPr>
            <a:spLocks noChangeShapeType="1"/>
          </p:cNvSpPr>
          <p:nvPr/>
        </p:nvSpPr>
        <p:spPr bwMode="auto">
          <a:xfrm>
            <a:off x="2438400" y="4829175"/>
            <a:ext cx="3962400" cy="0"/>
          </a:xfrm>
          <a:prstGeom prst="line">
            <a:avLst/>
          </a:prstGeom>
          <a:noFill/>
          <a:ln w="76200">
            <a:solidFill>
              <a:srgbClr val="FF33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838200" y="393700"/>
            <a:ext cx="73152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p>
            <a:pPr algn="ctr">
              <a:spcBef>
                <a:spcPct val="50000"/>
              </a:spcBef>
            </a:pPr>
            <a:r>
              <a:rPr lang="en-US" sz="3600" b="1"/>
              <a:t>1.  HUMAN LEARNING </a:t>
            </a:r>
            <a:r>
              <a:rPr lang="en-US" sz="3600" b="1" i="1"/>
              <a:t>CANNOT</a:t>
            </a:r>
            <a:r>
              <a:rPr lang="en-US" sz="3600" b="1"/>
              <a:t> BE UNDERSTOOD INDEPENDENT OF THE </a:t>
            </a:r>
            <a:r>
              <a:rPr lang="en-US" sz="3600" b="1">
                <a:solidFill>
                  <a:srgbClr val="FF3300"/>
                </a:solidFill>
              </a:rPr>
              <a:t>SOCIAL</a:t>
            </a:r>
            <a:r>
              <a:rPr lang="en-US" sz="3600" b="1"/>
              <a:t> AND </a:t>
            </a:r>
            <a:r>
              <a:rPr lang="en-US" sz="3600" b="1">
                <a:solidFill>
                  <a:srgbClr val="FF3300"/>
                </a:solidFill>
              </a:rPr>
              <a:t>CULTURAL</a:t>
            </a:r>
            <a:r>
              <a:rPr lang="en-US" sz="3600" b="1"/>
              <a:t> FORCES THAT INFLUENCE INDIVIDUALS</a:t>
            </a:r>
            <a:r>
              <a:rPr lang="en-US" sz="3600" b="1">
                <a:solidFill>
                  <a:srgbClr val="FFFF00"/>
                </a:solidFill>
              </a:rPr>
              <a:t>**</a:t>
            </a:r>
            <a:endParaRPr lang="en-US" sz="3600" b="1"/>
          </a:p>
        </p:txBody>
      </p:sp>
    </p:spTree>
    <p:extLst>
      <p:ext uri="{BB962C8B-B14F-4D97-AF65-F5344CB8AC3E}">
        <p14:creationId xmlns:p14="http://schemas.microsoft.com/office/powerpoint/2010/main" val="250137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9332">
                                            <p:txEl>
                                              <p:pRg st="0" end="0"/>
                                            </p:txEl>
                                          </p:spTgt>
                                        </p:tgtEl>
                                        <p:attrNameLst>
                                          <p:attrName>style.visibility</p:attrName>
                                        </p:attrNameLst>
                                      </p:cBhvr>
                                      <p:to>
                                        <p:strVal val="visible"/>
                                      </p:to>
                                    </p:set>
                                    <p:animEffect transition="in" filter="dissolve">
                                      <p:cBhvr>
                                        <p:cTn id="7" dur="500"/>
                                        <p:tgtEl>
                                          <p:spTgt spid="99332">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9334"/>
                                        </p:tgtEl>
                                        <p:attrNameLst>
                                          <p:attrName>style.visibility</p:attrName>
                                        </p:attrNameLst>
                                      </p:cBhvr>
                                      <p:to>
                                        <p:strVal val="visible"/>
                                      </p:to>
                                    </p:set>
                                    <p:animEffect transition="in" filter="dissolve">
                                      <p:cBhvr>
                                        <p:cTn id="11" dur="500"/>
                                        <p:tgtEl>
                                          <p:spTgt spid="993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9333">
                                            <p:txEl>
                                              <p:pRg st="0" end="0"/>
                                            </p:txEl>
                                          </p:spTgt>
                                        </p:tgtEl>
                                        <p:attrNameLst>
                                          <p:attrName>style.visibility</p:attrName>
                                        </p:attrNameLst>
                                      </p:cBhvr>
                                      <p:to>
                                        <p:strVal val="visible"/>
                                      </p:to>
                                    </p:set>
                                    <p:animEffect transition="in" filter="dissolve">
                                      <p:cBhvr>
                                        <p:cTn id="16" dur="500"/>
                                        <p:tgtEl>
                                          <p:spTgt spid="993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build="p" autoUpdateAnimBg="0"/>
      <p:bldP spid="99333" grpId="0" build="p" autoUpdateAnimBg="0"/>
      <p:bldP spid="993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14" name="Picture 1026" descr="C:\Temp\Vygotsk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788" y="381000"/>
            <a:ext cx="2557462"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715" name="Text Box 1027"/>
          <p:cNvSpPr txBox="1">
            <a:spLocks noChangeArrowheads="1"/>
          </p:cNvSpPr>
          <p:nvPr/>
        </p:nvSpPr>
        <p:spPr bwMode="auto">
          <a:xfrm>
            <a:off x="3276600" y="533400"/>
            <a:ext cx="51816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en-US" sz="4800" b="1"/>
              <a:t>LEV VYGOTSKY</a:t>
            </a:r>
          </a:p>
        </p:txBody>
      </p:sp>
      <p:sp>
        <p:nvSpPr>
          <p:cNvPr id="115716" name="Text Box 1028"/>
          <p:cNvSpPr txBox="1">
            <a:spLocks noChangeArrowheads="1"/>
          </p:cNvSpPr>
          <p:nvPr/>
        </p:nvSpPr>
        <p:spPr bwMode="auto">
          <a:xfrm>
            <a:off x="3276600" y="2057400"/>
            <a:ext cx="53340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3200" b="1">
                <a:solidFill>
                  <a:schemeClr val="accent1"/>
                </a:solidFill>
              </a:rPr>
              <a:t>SOCIAL-HISTORICAL THEORY OF COGNITIVE DEVELOPMENT</a:t>
            </a:r>
          </a:p>
        </p:txBody>
      </p:sp>
      <p:sp>
        <p:nvSpPr>
          <p:cNvPr id="115717" name="Text Box 1029"/>
          <p:cNvSpPr txBox="1">
            <a:spLocks noChangeArrowheads="1"/>
          </p:cNvSpPr>
          <p:nvPr/>
        </p:nvSpPr>
        <p:spPr bwMode="auto">
          <a:xfrm>
            <a:off x="76200" y="4386263"/>
            <a:ext cx="9067800"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marL="180975" indent="-180975">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buFontTx/>
              <a:buChar char="•"/>
            </a:pPr>
            <a:r>
              <a:rPr lang="en-US" sz="2800" b="1">
                <a:solidFill>
                  <a:srgbClr val="FF3300"/>
                </a:solidFill>
              </a:rPr>
              <a:t>SOCIAL</a:t>
            </a:r>
            <a:r>
              <a:rPr lang="en-US" sz="2800" b="1"/>
              <a:t> AND </a:t>
            </a:r>
            <a:r>
              <a:rPr lang="en-US" sz="2800" b="1" i="1">
                <a:solidFill>
                  <a:srgbClr val="FF3300"/>
                </a:solidFill>
              </a:rPr>
              <a:t>CULTURAL</a:t>
            </a:r>
            <a:r>
              <a:rPr lang="en-US" sz="2800" b="1">
                <a:solidFill>
                  <a:srgbClr val="FF3300"/>
                </a:solidFill>
              </a:rPr>
              <a:t> INTERACTIONS</a:t>
            </a:r>
            <a:r>
              <a:rPr lang="en-US" sz="2800" b="1"/>
              <a:t> ARE CRITICAL TO LEARNING</a:t>
            </a:r>
          </a:p>
          <a:p>
            <a:pPr>
              <a:spcBef>
                <a:spcPct val="50000"/>
              </a:spcBef>
              <a:buFontTx/>
              <a:buChar char="•"/>
            </a:pPr>
            <a:r>
              <a:rPr lang="en-US" sz="2800" b="1"/>
              <a:t>INDIVIDUALS CREATE </a:t>
            </a:r>
            <a:r>
              <a:rPr lang="en-US" sz="2800" b="1">
                <a:solidFill>
                  <a:srgbClr val="FF3300"/>
                </a:solidFill>
              </a:rPr>
              <a:t>PSYCHOLOGICAL TOOLS</a:t>
            </a:r>
            <a:r>
              <a:rPr lang="en-US" sz="2800" b="1"/>
              <a:t> TO LEARN AND TO MASTER THEIR BEHAVIOR</a:t>
            </a:r>
          </a:p>
        </p:txBody>
      </p:sp>
    </p:spTree>
    <p:extLst>
      <p:ext uri="{BB962C8B-B14F-4D97-AF65-F5344CB8AC3E}">
        <p14:creationId xmlns:p14="http://schemas.microsoft.com/office/powerpoint/2010/main" val="2288776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15715"/>
                                        </p:tgtEl>
                                        <p:attrNameLst>
                                          <p:attrName>style.visibility</p:attrName>
                                        </p:attrNameLst>
                                      </p:cBhvr>
                                      <p:to>
                                        <p:strVal val="visible"/>
                                      </p:to>
                                    </p:set>
                                    <p:animEffect transition="in" filter="dissolve">
                                      <p:cBhvr>
                                        <p:cTn id="7" dur="500"/>
                                        <p:tgtEl>
                                          <p:spTgt spid="115715"/>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15714"/>
                                        </p:tgtEl>
                                        <p:attrNameLst>
                                          <p:attrName>style.visibility</p:attrName>
                                        </p:attrNameLst>
                                      </p:cBhvr>
                                      <p:to>
                                        <p:strVal val="visible"/>
                                      </p:to>
                                    </p:set>
                                    <p:animEffect transition="in" filter="dissolve">
                                      <p:cBhvr>
                                        <p:cTn id="11" dur="500"/>
                                        <p:tgtEl>
                                          <p:spTgt spid="115714"/>
                                        </p:tgtEl>
                                      </p:cBhvr>
                                    </p:animEffect>
                                  </p:childTnLst>
                                </p:cTn>
                              </p:par>
                            </p:childTnLst>
                          </p:cTn>
                        </p:par>
                        <p:par>
                          <p:cTn id="12" fill="hold" nodeType="afterGroup">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15716"/>
                                        </p:tgtEl>
                                        <p:attrNameLst>
                                          <p:attrName>style.visibility</p:attrName>
                                        </p:attrNameLst>
                                      </p:cBhvr>
                                      <p:to>
                                        <p:strVal val="visible"/>
                                      </p:to>
                                    </p:set>
                                    <p:animEffect transition="in" filter="dissolve">
                                      <p:cBhvr>
                                        <p:cTn id="15" dur="500"/>
                                        <p:tgtEl>
                                          <p:spTgt spid="11571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5717">
                                            <p:txEl>
                                              <p:pRg st="0" end="0"/>
                                            </p:txEl>
                                          </p:spTgt>
                                        </p:tgtEl>
                                        <p:attrNameLst>
                                          <p:attrName>style.visibility</p:attrName>
                                        </p:attrNameLst>
                                      </p:cBhvr>
                                      <p:to>
                                        <p:strVal val="visible"/>
                                      </p:to>
                                    </p:set>
                                    <p:anim calcmode="lin" valueType="num">
                                      <p:cBhvr additive="base">
                                        <p:cTn id="20" dur="500" fill="hold"/>
                                        <p:tgtEl>
                                          <p:spTgt spid="115717">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571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15717">
                                            <p:txEl>
                                              <p:pRg st="0" end="0"/>
                                            </p:txEl>
                                          </p:spTgt>
                                        </p:tgtEl>
                                        <p:attrNameLst>
                                          <p:attrName>ppt_c</p:attrName>
                                        </p:attrNameLst>
                                      </p:cBhvr>
                                      <p:to>
                                        <a:schemeClr val="accent1"/>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15717">
                                            <p:txEl>
                                              <p:pRg st="1" end="1"/>
                                            </p:txEl>
                                          </p:spTgt>
                                        </p:tgtEl>
                                        <p:attrNameLst>
                                          <p:attrName>style.visibility</p:attrName>
                                        </p:attrNameLst>
                                      </p:cBhvr>
                                      <p:to>
                                        <p:strVal val="visible"/>
                                      </p:to>
                                    </p:set>
                                    <p:anim calcmode="lin" valueType="num">
                                      <p:cBhvr additive="base">
                                        <p:cTn id="26" dur="500" fill="hold"/>
                                        <p:tgtEl>
                                          <p:spTgt spid="115717">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1571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15717">
                                            <p:txEl>
                                              <p:pRg st="1" end="1"/>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utoUpdateAnimBg="0"/>
      <p:bldP spid="115716" grpId="0" autoUpdateAnimBg="0"/>
      <p:bldP spid="11571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028"/>
          <p:cNvSpPr txBox="1">
            <a:spLocks noChangeArrowheads="1"/>
          </p:cNvSpPr>
          <p:nvPr/>
        </p:nvSpPr>
        <p:spPr bwMode="auto">
          <a:xfrm>
            <a:off x="-10197" y="0"/>
            <a:ext cx="8163597"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pPr>
            <a:r>
              <a:rPr lang="ja-JP" altLang="en-US" sz="6600" b="1" i="1" dirty="0"/>
              <a:t>“</a:t>
            </a:r>
            <a:r>
              <a:rPr lang="en-US" sz="6600" b="1" i="1" dirty="0"/>
              <a:t>The central fact about psychology is the fact of </a:t>
            </a:r>
            <a:r>
              <a:rPr lang="en-US" sz="6600" b="1" i="1" dirty="0">
                <a:solidFill>
                  <a:srgbClr val="FF3300"/>
                </a:solidFill>
              </a:rPr>
              <a:t>mediation</a:t>
            </a:r>
            <a:r>
              <a:rPr lang="en-US" sz="6600" b="1" i="1" dirty="0"/>
              <a:t>.</a:t>
            </a:r>
            <a:r>
              <a:rPr lang="ja-JP" altLang="en-US" sz="6600" b="1" i="1" dirty="0"/>
              <a:t>”</a:t>
            </a:r>
            <a:endParaRPr lang="en-US" sz="6600" b="1" i="1" dirty="0"/>
          </a:p>
          <a:p>
            <a:pPr algn="ctr">
              <a:spcBef>
                <a:spcPct val="50000"/>
              </a:spcBef>
            </a:pPr>
            <a:r>
              <a:rPr lang="en-US" sz="2800" b="1" i="1" dirty="0"/>
              <a:t>Lev </a:t>
            </a:r>
            <a:r>
              <a:rPr lang="en-US" sz="2800" b="1" i="1" dirty="0" err="1"/>
              <a:t>Vygotsky</a:t>
            </a:r>
            <a:endParaRPr lang="en-US" sz="2800" b="1" i="1" dirty="0"/>
          </a:p>
        </p:txBody>
      </p:sp>
      <p:sp>
        <p:nvSpPr>
          <p:cNvPr id="2" name="Rectangle 1"/>
          <p:cNvSpPr/>
          <p:nvPr/>
        </p:nvSpPr>
        <p:spPr>
          <a:xfrm>
            <a:off x="0" y="4166456"/>
            <a:ext cx="9144000" cy="1200328"/>
          </a:xfrm>
          <a:prstGeom prst="rect">
            <a:avLst/>
          </a:prstGeom>
        </p:spPr>
        <p:txBody>
          <a:bodyPr wrap="square">
            <a:spAutoFit/>
          </a:bodyPr>
          <a:lstStyle/>
          <a:p>
            <a:r>
              <a:rPr lang="en-US" dirty="0" smtClean="0"/>
              <a:t> </a:t>
            </a:r>
            <a:r>
              <a:rPr lang="en-US" b="1" dirty="0"/>
              <a:t>I</a:t>
            </a:r>
            <a:r>
              <a:rPr lang="en-US" b="1" dirty="0" smtClean="0"/>
              <a:t>ntervention</a:t>
            </a:r>
            <a:r>
              <a:rPr lang="en-US" dirty="0" smtClean="0"/>
              <a:t> that focuses on </a:t>
            </a:r>
            <a:r>
              <a:rPr lang="en-US" dirty="0"/>
              <a:t>experience during the processes of thinking and learning (metacognition</a:t>
            </a:r>
            <a:r>
              <a:rPr lang="en-US" dirty="0" smtClean="0"/>
              <a:t>); </a:t>
            </a:r>
            <a:r>
              <a:rPr lang="en-US" dirty="0" smtClean="0"/>
              <a:t>goal is </a:t>
            </a:r>
            <a:r>
              <a:rPr lang="en-US" smtClean="0"/>
              <a:t>to facilitate </a:t>
            </a:r>
            <a:r>
              <a:rPr lang="en-US" smtClean="0"/>
              <a:t>effective </a:t>
            </a:r>
            <a:r>
              <a:rPr lang="en-US" dirty="0"/>
              <a:t>learning </a:t>
            </a:r>
            <a:r>
              <a:rPr lang="en-US" dirty="0" smtClean="0"/>
              <a:t>behavior</a:t>
            </a:r>
            <a:endParaRPr lang="en-US" dirty="0"/>
          </a:p>
        </p:txBody>
      </p:sp>
      <p:sp>
        <p:nvSpPr>
          <p:cNvPr id="4" name="Rectangle 3"/>
          <p:cNvSpPr/>
          <p:nvPr/>
        </p:nvSpPr>
        <p:spPr>
          <a:xfrm>
            <a:off x="0" y="5657672"/>
            <a:ext cx="9144000" cy="830997"/>
          </a:xfrm>
          <a:prstGeom prst="rect">
            <a:avLst/>
          </a:prstGeom>
        </p:spPr>
        <p:txBody>
          <a:bodyPr wrap="square">
            <a:spAutoFit/>
          </a:bodyPr>
          <a:lstStyle/>
          <a:p>
            <a:r>
              <a:rPr lang="en-US" dirty="0" smtClean="0"/>
              <a:t>“Learning how to learn” (self-regulation)</a:t>
            </a:r>
          </a:p>
          <a:p>
            <a:r>
              <a:rPr lang="en-US" dirty="0" smtClean="0"/>
              <a:t>Translating student’s language</a:t>
            </a:r>
            <a:endParaRPr lang="en-US" dirty="0"/>
          </a:p>
        </p:txBody>
      </p:sp>
    </p:spTree>
    <p:extLst>
      <p:ext uri="{BB962C8B-B14F-4D97-AF65-F5344CB8AC3E}">
        <p14:creationId xmlns:p14="http://schemas.microsoft.com/office/powerpoint/2010/main" val="2838109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45" y="979944"/>
            <a:ext cx="9144000" cy="2677656"/>
          </a:xfrm>
          <a:prstGeom prst="rect">
            <a:avLst/>
          </a:prstGeom>
        </p:spPr>
        <p:txBody>
          <a:bodyPr wrap="square">
            <a:spAutoFit/>
          </a:bodyPr>
          <a:lstStyle/>
          <a:p>
            <a:endParaRPr lang="en-US" dirty="0"/>
          </a:p>
          <a:p>
            <a:endParaRPr lang="en-US" dirty="0"/>
          </a:p>
          <a:p>
            <a:r>
              <a:rPr lang="en-US" dirty="0"/>
              <a:t>Two mothers take their sons to the science museum. One of the mothers encourages her son to go on his own. He goes to various work stations, punches buttons, gets lights and noises and then runs to another station where he punches more buttons. He has a good time, exploring on his own</a:t>
            </a:r>
            <a:r>
              <a:rPr lang="en-US" dirty="0" smtClean="0"/>
              <a:t>.</a:t>
            </a:r>
            <a:endParaRPr lang="en-US" dirty="0"/>
          </a:p>
        </p:txBody>
      </p:sp>
      <p:sp>
        <p:nvSpPr>
          <p:cNvPr id="3" name="Rectangle 2"/>
          <p:cNvSpPr/>
          <p:nvPr/>
        </p:nvSpPr>
        <p:spPr>
          <a:xfrm>
            <a:off x="0" y="3810000"/>
            <a:ext cx="9144000" cy="2677656"/>
          </a:xfrm>
          <a:prstGeom prst="rect">
            <a:avLst/>
          </a:prstGeom>
        </p:spPr>
        <p:txBody>
          <a:bodyPr wrap="square">
            <a:spAutoFit/>
          </a:bodyPr>
          <a:lstStyle/>
          <a:p>
            <a:r>
              <a:rPr lang="en-US" dirty="0" smtClean="0"/>
              <a:t>The </a:t>
            </a:r>
            <a:r>
              <a:rPr lang="en-US" dirty="0"/>
              <a:t>other Mother goes with here son to a work station and before they push any keys asks him, "What do you think will happen if we push this key?" Then they push it and discuss the result. She encourages him to form hypotheses as to why one result or another is obtained. They try to improve their predictive ability, together. Together they monitor the child's improving capacity to predict.</a:t>
            </a:r>
          </a:p>
        </p:txBody>
      </p:sp>
      <p:sp>
        <p:nvSpPr>
          <p:cNvPr id="4" name="Text Box 1028"/>
          <p:cNvSpPr txBox="1">
            <a:spLocks noChangeArrowheads="1"/>
          </p:cNvSpPr>
          <p:nvPr/>
        </p:nvSpPr>
        <p:spPr bwMode="auto">
          <a:xfrm>
            <a:off x="-10197" y="0"/>
            <a:ext cx="8163597"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ja-JP" altLang="en-US" sz="3000" b="1" i="1" dirty="0"/>
              <a:t>“</a:t>
            </a:r>
            <a:r>
              <a:rPr lang="en-US" sz="3000" b="1" i="1" dirty="0"/>
              <a:t>The central fact about psychology is the fact of </a:t>
            </a:r>
            <a:r>
              <a:rPr lang="en-US" sz="3000" b="1" i="1" dirty="0">
                <a:solidFill>
                  <a:srgbClr val="FF3300"/>
                </a:solidFill>
              </a:rPr>
              <a:t>mediation</a:t>
            </a:r>
            <a:r>
              <a:rPr lang="en-US" sz="3000" b="1" i="1" dirty="0"/>
              <a:t>.</a:t>
            </a:r>
            <a:r>
              <a:rPr lang="ja-JP" altLang="en-US" sz="3000" b="1" i="1" dirty="0"/>
              <a:t>”</a:t>
            </a:r>
            <a:endParaRPr lang="en-US" sz="3000" b="1" i="1" dirty="0"/>
          </a:p>
          <a:p>
            <a:pPr algn="ctr">
              <a:spcBef>
                <a:spcPct val="50000"/>
              </a:spcBef>
            </a:pPr>
            <a:r>
              <a:rPr lang="en-US" sz="2800" b="1" i="1" dirty="0"/>
              <a:t>Lev </a:t>
            </a:r>
            <a:r>
              <a:rPr lang="en-US" sz="2800" b="1" i="1" dirty="0" err="1"/>
              <a:t>Vygotsky</a:t>
            </a:r>
            <a:endParaRPr lang="en-US" sz="2800" b="1" i="1" dirty="0"/>
          </a:p>
        </p:txBody>
      </p:sp>
    </p:spTree>
    <p:extLst>
      <p:ext uri="{BB962C8B-B14F-4D97-AF65-F5344CB8AC3E}">
        <p14:creationId xmlns:p14="http://schemas.microsoft.com/office/powerpoint/2010/main" val="2854230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rtfolio">
  <a:themeElements>
    <a:clrScheme name="Portfolio 1">
      <a:dk1>
        <a:srgbClr val="212164"/>
      </a:dk1>
      <a:lt1>
        <a:srgbClr val="E6DED3"/>
      </a:lt1>
      <a:dk2>
        <a:srgbClr val="5D2204"/>
      </a:dk2>
      <a:lt2>
        <a:srgbClr val="808080"/>
      </a:lt2>
      <a:accent1>
        <a:srgbClr val="D9B18D"/>
      </a:accent1>
      <a:accent2>
        <a:srgbClr val="697B99"/>
      </a:accent2>
      <a:accent3>
        <a:srgbClr val="F0ECE6"/>
      </a:accent3>
      <a:accent4>
        <a:srgbClr val="1B1B54"/>
      </a:accent4>
      <a:accent5>
        <a:srgbClr val="E9D5C5"/>
      </a:accent5>
      <a:accent6>
        <a:srgbClr val="5E6F8A"/>
      </a:accent6>
      <a:hlink>
        <a:srgbClr val="995421"/>
      </a:hlink>
      <a:folHlink>
        <a:srgbClr val="719F68"/>
      </a:folHlink>
    </a:clrScheme>
    <a:fontScheme name="Portfolio">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lnDef>
  </a:objectDefaults>
  <a:extraClrSchemeLst>
    <a:extraClrScheme>
      <a:clrScheme name="Portfolio 1">
        <a:dk1>
          <a:srgbClr val="212164"/>
        </a:dk1>
        <a:lt1>
          <a:srgbClr val="E6DED3"/>
        </a:lt1>
        <a:dk2>
          <a:srgbClr val="5D2204"/>
        </a:dk2>
        <a:lt2>
          <a:srgbClr val="808080"/>
        </a:lt2>
        <a:accent1>
          <a:srgbClr val="D9B18D"/>
        </a:accent1>
        <a:accent2>
          <a:srgbClr val="697B99"/>
        </a:accent2>
        <a:accent3>
          <a:srgbClr val="F0ECE6"/>
        </a:accent3>
        <a:accent4>
          <a:srgbClr val="1B1B54"/>
        </a:accent4>
        <a:accent5>
          <a:srgbClr val="E9D5C5"/>
        </a:accent5>
        <a:accent6>
          <a:srgbClr val="5E6F8A"/>
        </a:accent6>
        <a:hlink>
          <a:srgbClr val="995421"/>
        </a:hlink>
        <a:folHlink>
          <a:srgbClr val="719F6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2004:Templates:Presentations:Designs:Portfolio</Template>
  <TotalTime>355</TotalTime>
  <Words>882</Words>
  <Application>Microsoft Macintosh PowerPoint</Application>
  <PresentationFormat>On-screen Show (4:3)</PresentationFormat>
  <Paragraphs>117</Paragraphs>
  <Slides>17</Slides>
  <Notes>11</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Network</vt:lpstr>
      <vt:lpstr>Portfolio</vt:lpstr>
      <vt:lpstr>Development of Cognition and Language: Vygotsky</vt:lpstr>
      <vt:lpstr>          Procedure</vt:lpstr>
      <vt:lpstr>          Compare</vt:lpstr>
      <vt:lpstr>          Categories</vt:lpstr>
      <vt:lpstr>          Internalization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Vygotsky’s Theory: Summary of assumptions</vt:lpstr>
      <vt:lpstr>Language: Suggestions for Teachers </vt:lpstr>
      <vt:lpstr>Evaluation of the Theory</vt:lpstr>
      <vt:lpstr>PowerPoint Presentation</vt:lpstr>
      <vt:lpstr>Comparison of Piaget and Vygotsky</vt:lpstr>
    </vt:vector>
  </TitlesOfParts>
  <Company>Gustavus Adolphus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Educational Psychology: Developing a Professional Knowledge Base</dc:title>
  <dc:creator>Gustavus Adolphus</dc:creator>
  <cp:lastModifiedBy>Information Services</cp:lastModifiedBy>
  <cp:revision>126</cp:revision>
  <dcterms:created xsi:type="dcterms:W3CDTF">2007-06-21T12:21:56Z</dcterms:created>
  <dcterms:modified xsi:type="dcterms:W3CDTF">2015-02-18T19:21:14Z</dcterms:modified>
</cp:coreProperties>
</file>